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303" r:id="rId3"/>
    <p:sldId id="264" r:id="rId4"/>
    <p:sldId id="285" r:id="rId5"/>
    <p:sldId id="286" r:id="rId6"/>
    <p:sldId id="290" r:id="rId7"/>
    <p:sldId id="288" r:id="rId8"/>
    <p:sldId id="291" r:id="rId9"/>
    <p:sldId id="292" r:id="rId10"/>
    <p:sldId id="293" r:id="rId11"/>
    <p:sldId id="295" r:id="rId12"/>
    <p:sldId id="294" r:id="rId13"/>
    <p:sldId id="305" r:id="rId14"/>
    <p:sldId id="301" r:id="rId15"/>
    <p:sldId id="302" r:id="rId16"/>
    <p:sldId id="30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4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5.svg"/><Relationship Id="rId9" Type="http://schemas.openxmlformats.org/officeDocument/2006/relationships/image" Target="../media/image3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4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5.svg"/><Relationship Id="rId9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8F1AE-9605-4003-B684-3CDD7A6F5B7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5D61DE1-AED0-46B7-A21B-E96ADD107D1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 err="1"/>
            <a:t>Révision</a:t>
          </a:r>
          <a:r>
            <a:rPr lang="en-US" sz="2800" dirty="0"/>
            <a:t> des PAL </a:t>
          </a:r>
          <a:r>
            <a:rPr lang="en-US" sz="2800" dirty="0" err="1"/>
            <a:t>jusqu’à</a:t>
          </a:r>
          <a:r>
            <a:rPr lang="en-US" sz="2800" dirty="0"/>
            <a:t> fin 2024</a:t>
          </a:r>
        </a:p>
      </dgm:t>
    </dgm:pt>
    <dgm:pt modelId="{945D543B-B1A4-49FB-BD7A-FE3AA0C7F7E5}" type="parTrans" cxnId="{7ADCCD53-F322-4695-8CEA-91DB9DE07F4A}">
      <dgm:prSet/>
      <dgm:spPr/>
      <dgm:t>
        <a:bodyPr/>
        <a:lstStyle/>
        <a:p>
          <a:endParaRPr lang="en-US" sz="2800"/>
        </a:p>
      </dgm:t>
    </dgm:pt>
    <dgm:pt modelId="{520C44CE-92B1-4886-9390-8A58A89B309C}" type="sibTrans" cxnId="{7ADCCD53-F322-4695-8CEA-91DB9DE07F4A}">
      <dgm:prSet/>
      <dgm:spPr/>
      <dgm:t>
        <a:bodyPr/>
        <a:lstStyle/>
        <a:p>
          <a:endParaRPr lang="en-US"/>
        </a:p>
      </dgm:t>
    </dgm:pt>
    <dgm:pt modelId="{2E03846C-DDAE-49C6-B443-7EA3754BD57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800" dirty="0"/>
            <a:t>Rapport d’opportunité constitue le cahier des charges de cette révision</a:t>
          </a:r>
          <a:endParaRPr lang="en-US" sz="2800" dirty="0"/>
        </a:p>
      </dgm:t>
    </dgm:pt>
    <dgm:pt modelId="{3EA3EA33-2B67-4C10-8601-3623D70DE6AC}" type="parTrans" cxnId="{30596557-1170-4A49-9491-67133D653BB0}">
      <dgm:prSet/>
      <dgm:spPr/>
      <dgm:t>
        <a:bodyPr/>
        <a:lstStyle/>
        <a:p>
          <a:endParaRPr lang="en-US" sz="2800"/>
        </a:p>
      </dgm:t>
    </dgm:pt>
    <dgm:pt modelId="{0D3D84C4-1FFC-4D9C-853F-2C0E43321152}" type="sibTrans" cxnId="{30596557-1170-4A49-9491-67133D653BB0}">
      <dgm:prSet/>
      <dgm:spPr/>
      <dgm:t>
        <a:bodyPr/>
        <a:lstStyle/>
        <a:p>
          <a:endParaRPr lang="en-US"/>
        </a:p>
      </dgm:t>
    </dgm:pt>
    <dgm:pt modelId="{76998D4E-5036-4FF7-8F82-D1EBEA48BE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800" dirty="0"/>
            <a:t>Crédit proposé se base sur l’évaluation des coûts validé par le SDT</a:t>
          </a:r>
          <a:endParaRPr lang="en-US" sz="2800" dirty="0"/>
        </a:p>
      </dgm:t>
    </dgm:pt>
    <dgm:pt modelId="{AC2D62DC-10F8-43C2-88CE-45B267C2075C}" type="parTrans" cxnId="{791291BF-E6EF-4CE4-A638-2EA884B6699F}">
      <dgm:prSet/>
      <dgm:spPr/>
      <dgm:t>
        <a:bodyPr/>
        <a:lstStyle/>
        <a:p>
          <a:endParaRPr lang="en-US" sz="2800"/>
        </a:p>
      </dgm:t>
    </dgm:pt>
    <dgm:pt modelId="{78329D31-6347-42AF-B13C-1BA1F46BC2D5}" type="sibTrans" cxnId="{791291BF-E6EF-4CE4-A638-2EA884B6699F}">
      <dgm:prSet/>
      <dgm:spPr/>
      <dgm:t>
        <a:bodyPr/>
        <a:lstStyle/>
        <a:p>
          <a:endParaRPr lang="en-US"/>
        </a:p>
      </dgm:t>
    </dgm:pt>
    <dgm:pt modelId="{BC0C5499-38F1-40D3-83B6-29577DD6A35B}">
      <dgm:prSet custT="1"/>
      <dgm:spPr/>
      <dgm:t>
        <a:bodyPr/>
        <a:lstStyle/>
        <a:p>
          <a:r>
            <a:rPr lang="fr-CH" sz="2800" dirty="0"/>
            <a:t>Commission PAL composée de 10 citoyens représentatifs de différentes sensibilités pilote le projet</a:t>
          </a:r>
          <a:endParaRPr lang="en-US" sz="2800" dirty="0"/>
        </a:p>
      </dgm:t>
    </dgm:pt>
    <dgm:pt modelId="{753731B8-F582-41E9-A1D1-FF87EC7FE0A7}" type="parTrans" cxnId="{5BE183F4-CF47-4343-A502-915458E6DC84}">
      <dgm:prSet/>
      <dgm:spPr/>
      <dgm:t>
        <a:bodyPr/>
        <a:lstStyle/>
        <a:p>
          <a:endParaRPr lang="en-US" sz="2800"/>
        </a:p>
      </dgm:t>
    </dgm:pt>
    <dgm:pt modelId="{2F2EE8AC-05FD-43BD-A798-07FEDF1B9F38}" type="sibTrans" cxnId="{5BE183F4-CF47-4343-A502-915458E6DC84}">
      <dgm:prSet/>
      <dgm:spPr/>
      <dgm:t>
        <a:bodyPr/>
        <a:lstStyle/>
        <a:p>
          <a:endParaRPr lang="en-US"/>
        </a:p>
      </dgm:t>
    </dgm:pt>
    <dgm:pt modelId="{E971FA24-7C33-45C1-9C41-A24E8F1B06E8}" type="pres">
      <dgm:prSet presAssocID="{4C58F1AE-9605-4003-B684-3CDD7A6F5B71}" presName="root" presStyleCnt="0">
        <dgm:presLayoutVars>
          <dgm:dir/>
          <dgm:resizeHandles val="exact"/>
        </dgm:presLayoutVars>
      </dgm:prSet>
      <dgm:spPr/>
    </dgm:pt>
    <dgm:pt modelId="{4A2397D4-E64E-44F5-9C16-66B07F98F6F0}" type="pres">
      <dgm:prSet presAssocID="{85D61DE1-AED0-46B7-A21B-E96ADD107D17}" presName="compNode" presStyleCnt="0"/>
      <dgm:spPr/>
    </dgm:pt>
    <dgm:pt modelId="{00B4870E-9FDC-4B36-8272-AACA96B68973}" type="pres">
      <dgm:prSet presAssocID="{85D61DE1-AED0-46B7-A21B-E96ADD107D1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endrier journalier avec un remplissage uni"/>
        </a:ext>
      </dgm:extLst>
    </dgm:pt>
    <dgm:pt modelId="{6EB90655-957F-479C-9DBA-479869A519DF}" type="pres">
      <dgm:prSet presAssocID="{85D61DE1-AED0-46B7-A21B-E96ADD107D17}" presName="spaceRect" presStyleCnt="0"/>
      <dgm:spPr/>
    </dgm:pt>
    <dgm:pt modelId="{D890DE40-FE1E-4B63-8215-7E217236D3F2}" type="pres">
      <dgm:prSet presAssocID="{85D61DE1-AED0-46B7-A21B-E96ADD107D17}" presName="textRect" presStyleLbl="revTx" presStyleIdx="0" presStyleCnt="4" custScaleX="108315">
        <dgm:presLayoutVars>
          <dgm:chMax val="1"/>
          <dgm:chPref val="1"/>
        </dgm:presLayoutVars>
      </dgm:prSet>
      <dgm:spPr/>
    </dgm:pt>
    <dgm:pt modelId="{47612AB0-A91D-44A0-B371-D83F67F2766D}" type="pres">
      <dgm:prSet presAssocID="{520C44CE-92B1-4886-9390-8A58A89B309C}" presName="sibTrans" presStyleCnt="0"/>
      <dgm:spPr/>
    </dgm:pt>
    <dgm:pt modelId="{CCE3D293-CD0A-4DA8-A208-0EF064D1A4DA}" type="pres">
      <dgm:prSet presAssocID="{2E03846C-DDAE-49C6-B443-7EA3754BD57B}" presName="compNode" presStyleCnt="0"/>
      <dgm:spPr/>
    </dgm:pt>
    <dgm:pt modelId="{4FD68E59-ED9E-42D1-BAA3-1ACF93DE80B4}" type="pres">
      <dgm:prSet presAssocID="{2E03846C-DDAE-49C6-B443-7EA3754BD57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e de contrôle avec un remplissage uni"/>
        </a:ext>
      </dgm:extLst>
    </dgm:pt>
    <dgm:pt modelId="{44D8232E-EB87-4BBE-A649-E5336D3E3E9B}" type="pres">
      <dgm:prSet presAssocID="{2E03846C-DDAE-49C6-B443-7EA3754BD57B}" presName="spaceRect" presStyleCnt="0"/>
      <dgm:spPr/>
    </dgm:pt>
    <dgm:pt modelId="{66D140A3-4D24-4464-AB13-8C888810781A}" type="pres">
      <dgm:prSet presAssocID="{2E03846C-DDAE-49C6-B443-7EA3754BD57B}" presName="textRect" presStyleLbl="revTx" presStyleIdx="1" presStyleCnt="4" custScaleX="222866">
        <dgm:presLayoutVars>
          <dgm:chMax val="1"/>
          <dgm:chPref val="1"/>
        </dgm:presLayoutVars>
      </dgm:prSet>
      <dgm:spPr/>
    </dgm:pt>
    <dgm:pt modelId="{5E5D2FD4-7B33-4733-97E1-164F74D7283A}" type="pres">
      <dgm:prSet presAssocID="{0D3D84C4-1FFC-4D9C-853F-2C0E43321152}" presName="sibTrans" presStyleCnt="0"/>
      <dgm:spPr/>
    </dgm:pt>
    <dgm:pt modelId="{FE92B1E3-0B59-4D19-B837-83D2749CF77D}" type="pres">
      <dgm:prSet presAssocID="{76998D4E-5036-4FF7-8F82-D1EBEA48BE4E}" presName="compNode" presStyleCnt="0"/>
      <dgm:spPr/>
    </dgm:pt>
    <dgm:pt modelId="{2C8AB593-5A26-4514-A047-7DD0DA038316}" type="pres">
      <dgm:prSet presAssocID="{76998D4E-5036-4FF7-8F82-D1EBEA48BE4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09355F7-CDFD-4539-807B-469215EBE272}" type="pres">
      <dgm:prSet presAssocID="{76998D4E-5036-4FF7-8F82-D1EBEA48BE4E}" presName="spaceRect" presStyleCnt="0"/>
      <dgm:spPr/>
    </dgm:pt>
    <dgm:pt modelId="{75EE62BE-0EF6-404F-8048-E01A8AA0CC2B}" type="pres">
      <dgm:prSet presAssocID="{76998D4E-5036-4FF7-8F82-D1EBEA48BE4E}" presName="textRect" presStyleLbl="revTx" presStyleIdx="2" presStyleCnt="4" custScaleX="169472">
        <dgm:presLayoutVars>
          <dgm:chMax val="1"/>
          <dgm:chPref val="1"/>
        </dgm:presLayoutVars>
      </dgm:prSet>
      <dgm:spPr/>
    </dgm:pt>
    <dgm:pt modelId="{DE166AF3-2EC7-4483-B8D5-A416E2B4126C}" type="pres">
      <dgm:prSet presAssocID="{78329D31-6347-42AF-B13C-1BA1F46BC2D5}" presName="sibTrans" presStyleCnt="0"/>
      <dgm:spPr/>
    </dgm:pt>
    <dgm:pt modelId="{DEB58143-5E37-4064-AFC2-E60A85567FA8}" type="pres">
      <dgm:prSet presAssocID="{BC0C5499-38F1-40D3-83B6-29577DD6A35B}" presName="compNode" presStyleCnt="0"/>
      <dgm:spPr/>
    </dgm:pt>
    <dgm:pt modelId="{E947317A-0AA2-4F5E-8CDA-E3F43716D403}" type="pres">
      <dgm:prSet presAssocID="{BC0C5499-38F1-40D3-83B6-29577DD6A35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éunion avec un remplissage uni"/>
        </a:ext>
      </dgm:extLst>
    </dgm:pt>
    <dgm:pt modelId="{FD07E633-BC3C-4F9A-AF6C-7CED017EFC80}" type="pres">
      <dgm:prSet presAssocID="{BC0C5499-38F1-40D3-83B6-29577DD6A35B}" presName="spaceRect" presStyleCnt="0"/>
      <dgm:spPr/>
    </dgm:pt>
    <dgm:pt modelId="{46F6CD10-2681-439B-859B-57303A22DB9A}" type="pres">
      <dgm:prSet presAssocID="{BC0C5499-38F1-40D3-83B6-29577DD6A35B}" presName="textRect" presStyleLbl="revTx" presStyleIdx="3" presStyleCnt="4" custScaleX="183706">
        <dgm:presLayoutVars>
          <dgm:chMax val="1"/>
          <dgm:chPref val="1"/>
        </dgm:presLayoutVars>
      </dgm:prSet>
      <dgm:spPr/>
    </dgm:pt>
  </dgm:ptLst>
  <dgm:cxnLst>
    <dgm:cxn modelId="{25310E0A-304E-410F-854B-68E59F65F2E0}" type="presOf" srcId="{BC0C5499-38F1-40D3-83B6-29577DD6A35B}" destId="{46F6CD10-2681-439B-859B-57303A22DB9A}" srcOrd="0" destOrd="0" presId="urn:microsoft.com/office/officeart/2018/2/layout/IconLabelList"/>
    <dgm:cxn modelId="{FA257964-35A2-459D-8792-204C5A88F49D}" type="presOf" srcId="{85D61DE1-AED0-46B7-A21B-E96ADD107D17}" destId="{D890DE40-FE1E-4B63-8215-7E217236D3F2}" srcOrd="0" destOrd="0" presId="urn:microsoft.com/office/officeart/2018/2/layout/IconLabelList"/>
    <dgm:cxn modelId="{7ADCCD53-F322-4695-8CEA-91DB9DE07F4A}" srcId="{4C58F1AE-9605-4003-B684-3CDD7A6F5B71}" destId="{85D61DE1-AED0-46B7-A21B-E96ADD107D17}" srcOrd="0" destOrd="0" parTransId="{945D543B-B1A4-49FB-BD7A-FE3AA0C7F7E5}" sibTransId="{520C44CE-92B1-4886-9390-8A58A89B309C}"/>
    <dgm:cxn modelId="{30596557-1170-4A49-9491-67133D653BB0}" srcId="{4C58F1AE-9605-4003-B684-3CDD7A6F5B71}" destId="{2E03846C-DDAE-49C6-B443-7EA3754BD57B}" srcOrd="1" destOrd="0" parTransId="{3EA3EA33-2B67-4C10-8601-3623D70DE6AC}" sibTransId="{0D3D84C4-1FFC-4D9C-853F-2C0E43321152}"/>
    <dgm:cxn modelId="{D817F084-3366-473E-AE7E-176E3A0826B3}" type="presOf" srcId="{2E03846C-DDAE-49C6-B443-7EA3754BD57B}" destId="{66D140A3-4D24-4464-AB13-8C888810781A}" srcOrd="0" destOrd="0" presId="urn:microsoft.com/office/officeart/2018/2/layout/IconLabelList"/>
    <dgm:cxn modelId="{90416891-4523-4003-913C-90D36AE7AA2B}" type="presOf" srcId="{4C58F1AE-9605-4003-B684-3CDD7A6F5B71}" destId="{E971FA24-7C33-45C1-9C41-A24E8F1B06E8}" srcOrd="0" destOrd="0" presId="urn:microsoft.com/office/officeart/2018/2/layout/IconLabelList"/>
    <dgm:cxn modelId="{791291BF-E6EF-4CE4-A638-2EA884B6699F}" srcId="{4C58F1AE-9605-4003-B684-3CDD7A6F5B71}" destId="{76998D4E-5036-4FF7-8F82-D1EBEA48BE4E}" srcOrd="2" destOrd="0" parTransId="{AC2D62DC-10F8-43C2-88CE-45B267C2075C}" sibTransId="{78329D31-6347-42AF-B13C-1BA1F46BC2D5}"/>
    <dgm:cxn modelId="{DABBC9DD-674B-4F78-9B51-42FA85854D69}" type="presOf" srcId="{76998D4E-5036-4FF7-8F82-D1EBEA48BE4E}" destId="{75EE62BE-0EF6-404F-8048-E01A8AA0CC2B}" srcOrd="0" destOrd="0" presId="urn:microsoft.com/office/officeart/2018/2/layout/IconLabelList"/>
    <dgm:cxn modelId="{5BE183F4-CF47-4343-A502-915458E6DC84}" srcId="{4C58F1AE-9605-4003-B684-3CDD7A6F5B71}" destId="{BC0C5499-38F1-40D3-83B6-29577DD6A35B}" srcOrd="3" destOrd="0" parTransId="{753731B8-F582-41E9-A1D1-FF87EC7FE0A7}" sibTransId="{2F2EE8AC-05FD-43BD-A798-07FEDF1B9F38}"/>
    <dgm:cxn modelId="{6EE3038B-DDF2-46F4-803B-75FAC2F50824}" type="presParOf" srcId="{E971FA24-7C33-45C1-9C41-A24E8F1B06E8}" destId="{4A2397D4-E64E-44F5-9C16-66B07F98F6F0}" srcOrd="0" destOrd="0" presId="urn:microsoft.com/office/officeart/2018/2/layout/IconLabelList"/>
    <dgm:cxn modelId="{0951E5C7-453E-40A8-AF34-F853526A344C}" type="presParOf" srcId="{4A2397D4-E64E-44F5-9C16-66B07F98F6F0}" destId="{00B4870E-9FDC-4B36-8272-AACA96B68973}" srcOrd="0" destOrd="0" presId="urn:microsoft.com/office/officeart/2018/2/layout/IconLabelList"/>
    <dgm:cxn modelId="{70E0EEBF-4A6C-4525-B8A6-3148798CC42E}" type="presParOf" srcId="{4A2397D4-E64E-44F5-9C16-66B07F98F6F0}" destId="{6EB90655-957F-479C-9DBA-479869A519DF}" srcOrd="1" destOrd="0" presId="urn:microsoft.com/office/officeart/2018/2/layout/IconLabelList"/>
    <dgm:cxn modelId="{181AE7DE-32C9-497F-BAE8-BF27F9076D9E}" type="presParOf" srcId="{4A2397D4-E64E-44F5-9C16-66B07F98F6F0}" destId="{D890DE40-FE1E-4B63-8215-7E217236D3F2}" srcOrd="2" destOrd="0" presId="urn:microsoft.com/office/officeart/2018/2/layout/IconLabelList"/>
    <dgm:cxn modelId="{154C8027-111C-4E75-A2C2-75A247F89A51}" type="presParOf" srcId="{E971FA24-7C33-45C1-9C41-A24E8F1B06E8}" destId="{47612AB0-A91D-44A0-B371-D83F67F2766D}" srcOrd="1" destOrd="0" presId="urn:microsoft.com/office/officeart/2018/2/layout/IconLabelList"/>
    <dgm:cxn modelId="{4EF89E5B-0BC2-48F8-94B9-7581D8225D90}" type="presParOf" srcId="{E971FA24-7C33-45C1-9C41-A24E8F1B06E8}" destId="{CCE3D293-CD0A-4DA8-A208-0EF064D1A4DA}" srcOrd="2" destOrd="0" presId="urn:microsoft.com/office/officeart/2018/2/layout/IconLabelList"/>
    <dgm:cxn modelId="{B6E4AF0D-8DB5-460E-A7AB-6442130B3262}" type="presParOf" srcId="{CCE3D293-CD0A-4DA8-A208-0EF064D1A4DA}" destId="{4FD68E59-ED9E-42D1-BAA3-1ACF93DE80B4}" srcOrd="0" destOrd="0" presId="urn:microsoft.com/office/officeart/2018/2/layout/IconLabelList"/>
    <dgm:cxn modelId="{D213E9E3-6FD5-46E6-8FEB-281981B2C178}" type="presParOf" srcId="{CCE3D293-CD0A-4DA8-A208-0EF064D1A4DA}" destId="{44D8232E-EB87-4BBE-A649-E5336D3E3E9B}" srcOrd="1" destOrd="0" presId="urn:microsoft.com/office/officeart/2018/2/layout/IconLabelList"/>
    <dgm:cxn modelId="{C28C2188-86A7-402F-861C-FFD5B1602B7F}" type="presParOf" srcId="{CCE3D293-CD0A-4DA8-A208-0EF064D1A4DA}" destId="{66D140A3-4D24-4464-AB13-8C888810781A}" srcOrd="2" destOrd="0" presId="urn:microsoft.com/office/officeart/2018/2/layout/IconLabelList"/>
    <dgm:cxn modelId="{7DC10047-A04E-4FAD-81F5-2CDF57AC1414}" type="presParOf" srcId="{E971FA24-7C33-45C1-9C41-A24E8F1B06E8}" destId="{5E5D2FD4-7B33-4733-97E1-164F74D7283A}" srcOrd="3" destOrd="0" presId="urn:microsoft.com/office/officeart/2018/2/layout/IconLabelList"/>
    <dgm:cxn modelId="{FD797E04-19BC-4205-8F90-2D8691ECCEAD}" type="presParOf" srcId="{E971FA24-7C33-45C1-9C41-A24E8F1B06E8}" destId="{FE92B1E3-0B59-4D19-B837-83D2749CF77D}" srcOrd="4" destOrd="0" presId="urn:microsoft.com/office/officeart/2018/2/layout/IconLabelList"/>
    <dgm:cxn modelId="{D0C18625-9EB7-46CA-98ED-EF2DBDA99280}" type="presParOf" srcId="{FE92B1E3-0B59-4D19-B837-83D2749CF77D}" destId="{2C8AB593-5A26-4514-A047-7DD0DA038316}" srcOrd="0" destOrd="0" presId="urn:microsoft.com/office/officeart/2018/2/layout/IconLabelList"/>
    <dgm:cxn modelId="{029B046A-CBFB-4F9A-BAB2-C29CFEF7B7FE}" type="presParOf" srcId="{FE92B1E3-0B59-4D19-B837-83D2749CF77D}" destId="{C09355F7-CDFD-4539-807B-469215EBE272}" srcOrd="1" destOrd="0" presId="urn:microsoft.com/office/officeart/2018/2/layout/IconLabelList"/>
    <dgm:cxn modelId="{36C6512D-C6C3-4051-9A0B-D38B8BA61D06}" type="presParOf" srcId="{FE92B1E3-0B59-4D19-B837-83D2749CF77D}" destId="{75EE62BE-0EF6-404F-8048-E01A8AA0CC2B}" srcOrd="2" destOrd="0" presId="urn:microsoft.com/office/officeart/2018/2/layout/IconLabelList"/>
    <dgm:cxn modelId="{53B626E3-6228-4148-9FC4-B6E38221E9C9}" type="presParOf" srcId="{E971FA24-7C33-45C1-9C41-A24E8F1B06E8}" destId="{DE166AF3-2EC7-4483-B8D5-A416E2B4126C}" srcOrd="5" destOrd="0" presId="urn:microsoft.com/office/officeart/2018/2/layout/IconLabelList"/>
    <dgm:cxn modelId="{663933D3-442F-419B-AB46-684D22DD4F91}" type="presParOf" srcId="{E971FA24-7C33-45C1-9C41-A24E8F1B06E8}" destId="{DEB58143-5E37-4064-AFC2-E60A85567FA8}" srcOrd="6" destOrd="0" presId="urn:microsoft.com/office/officeart/2018/2/layout/IconLabelList"/>
    <dgm:cxn modelId="{BFB7A5CD-3AE2-4302-A377-D550DAE8179C}" type="presParOf" srcId="{DEB58143-5E37-4064-AFC2-E60A85567FA8}" destId="{E947317A-0AA2-4F5E-8CDA-E3F43716D403}" srcOrd="0" destOrd="0" presId="urn:microsoft.com/office/officeart/2018/2/layout/IconLabelList"/>
    <dgm:cxn modelId="{4D75A948-5502-426D-BC10-363C8B41FC27}" type="presParOf" srcId="{DEB58143-5E37-4064-AFC2-E60A85567FA8}" destId="{FD07E633-BC3C-4F9A-AF6C-7CED017EFC80}" srcOrd="1" destOrd="0" presId="urn:microsoft.com/office/officeart/2018/2/layout/IconLabelList"/>
    <dgm:cxn modelId="{6265D74C-CB17-406D-A641-89872A7C3093}" type="presParOf" srcId="{DEB58143-5E37-4064-AFC2-E60A85567FA8}" destId="{46F6CD10-2681-439B-859B-57303A22DB9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8F1AE-9605-4003-B684-3CDD7A6F5B7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5D61DE1-AED0-46B7-A21B-E96ADD107D1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800" dirty="0"/>
            <a:t>Contexte légal</a:t>
          </a:r>
          <a:endParaRPr lang="en-US" sz="2800" dirty="0"/>
        </a:p>
      </dgm:t>
    </dgm:pt>
    <dgm:pt modelId="{945D543B-B1A4-49FB-BD7A-FE3AA0C7F7E5}" type="parTrans" cxnId="{7ADCCD53-F322-4695-8CEA-91DB9DE07F4A}">
      <dgm:prSet/>
      <dgm:spPr/>
      <dgm:t>
        <a:bodyPr/>
        <a:lstStyle/>
        <a:p>
          <a:endParaRPr lang="en-US" sz="2800"/>
        </a:p>
      </dgm:t>
    </dgm:pt>
    <dgm:pt modelId="{520C44CE-92B1-4886-9390-8A58A89B309C}" type="sibTrans" cxnId="{7ADCCD53-F322-4695-8CEA-91DB9DE07F4A}">
      <dgm:prSet/>
      <dgm:spPr/>
      <dgm:t>
        <a:bodyPr/>
        <a:lstStyle/>
        <a:p>
          <a:endParaRPr lang="en-US"/>
        </a:p>
      </dgm:t>
    </dgm:pt>
    <dgm:pt modelId="{2E03846C-DDAE-49C6-B443-7EA3754BD57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800" dirty="0"/>
            <a:t>Dimensionnement de la zone à bâtir</a:t>
          </a:r>
          <a:endParaRPr lang="en-US" sz="2800" dirty="0"/>
        </a:p>
      </dgm:t>
    </dgm:pt>
    <dgm:pt modelId="{3EA3EA33-2B67-4C10-8601-3623D70DE6AC}" type="parTrans" cxnId="{30596557-1170-4A49-9491-67133D653BB0}">
      <dgm:prSet/>
      <dgm:spPr/>
      <dgm:t>
        <a:bodyPr/>
        <a:lstStyle/>
        <a:p>
          <a:endParaRPr lang="en-US" sz="2800"/>
        </a:p>
      </dgm:t>
    </dgm:pt>
    <dgm:pt modelId="{0D3D84C4-1FFC-4D9C-853F-2C0E43321152}" type="sibTrans" cxnId="{30596557-1170-4A49-9491-67133D653BB0}">
      <dgm:prSet/>
      <dgm:spPr/>
      <dgm:t>
        <a:bodyPr/>
        <a:lstStyle/>
        <a:p>
          <a:endParaRPr lang="en-US"/>
        </a:p>
      </dgm:t>
    </dgm:pt>
    <dgm:pt modelId="{76998D4E-5036-4FF7-8F82-D1EBEA48BE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800" dirty="0"/>
            <a:t>Estimation des coûts</a:t>
          </a:r>
          <a:endParaRPr lang="en-US" sz="2800" dirty="0"/>
        </a:p>
      </dgm:t>
    </dgm:pt>
    <dgm:pt modelId="{AC2D62DC-10F8-43C2-88CE-45B267C2075C}" type="parTrans" cxnId="{791291BF-E6EF-4CE4-A638-2EA884B6699F}">
      <dgm:prSet/>
      <dgm:spPr/>
      <dgm:t>
        <a:bodyPr/>
        <a:lstStyle/>
        <a:p>
          <a:endParaRPr lang="en-US" sz="2800"/>
        </a:p>
      </dgm:t>
    </dgm:pt>
    <dgm:pt modelId="{78329D31-6347-42AF-B13C-1BA1F46BC2D5}" type="sibTrans" cxnId="{791291BF-E6EF-4CE4-A638-2EA884B6699F}">
      <dgm:prSet/>
      <dgm:spPr/>
      <dgm:t>
        <a:bodyPr/>
        <a:lstStyle/>
        <a:p>
          <a:endParaRPr lang="en-US"/>
        </a:p>
      </dgm:t>
    </dgm:pt>
    <dgm:pt modelId="{BC0C5499-38F1-40D3-83B6-29577DD6A35B}">
      <dgm:prSet custT="1"/>
      <dgm:spPr/>
      <dgm:t>
        <a:bodyPr/>
        <a:lstStyle/>
        <a:p>
          <a:r>
            <a:rPr lang="fr-CH" sz="2800" dirty="0"/>
            <a:t>Suite des démarches</a:t>
          </a:r>
          <a:endParaRPr lang="en-US" sz="2800" dirty="0"/>
        </a:p>
      </dgm:t>
    </dgm:pt>
    <dgm:pt modelId="{753731B8-F582-41E9-A1D1-FF87EC7FE0A7}" type="parTrans" cxnId="{5BE183F4-CF47-4343-A502-915458E6DC84}">
      <dgm:prSet/>
      <dgm:spPr/>
      <dgm:t>
        <a:bodyPr/>
        <a:lstStyle/>
        <a:p>
          <a:endParaRPr lang="en-US" sz="2800"/>
        </a:p>
      </dgm:t>
    </dgm:pt>
    <dgm:pt modelId="{2F2EE8AC-05FD-43BD-A798-07FEDF1B9F38}" type="sibTrans" cxnId="{5BE183F4-CF47-4343-A502-915458E6DC84}">
      <dgm:prSet/>
      <dgm:spPr/>
      <dgm:t>
        <a:bodyPr/>
        <a:lstStyle/>
        <a:p>
          <a:endParaRPr lang="en-US"/>
        </a:p>
      </dgm:t>
    </dgm:pt>
    <dgm:pt modelId="{E971FA24-7C33-45C1-9C41-A24E8F1B06E8}" type="pres">
      <dgm:prSet presAssocID="{4C58F1AE-9605-4003-B684-3CDD7A6F5B71}" presName="root" presStyleCnt="0">
        <dgm:presLayoutVars>
          <dgm:dir/>
          <dgm:resizeHandles val="exact"/>
        </dgm:presLayoutVars>
      </dgm:prSet>
      <dgm:spPr/>
    </dgm:pt>
    <dgm:pt modelId="{4A2397D4-E64E-44F5-9C16-66B07F98F6F0}" type="pres">
      <dgm:prSet presAssocID="{85D61DE1-AED0-46B7-A21B-E96ADD107D17}" presName="compNode" presStyleCnt="0"/>
      <dgm:spPr/>
    </dgm:pt>
    <dgm:pt modelId="{00B4870E-9FDC-4B36-8272-AACA96B68973}" type="pres">
      <dgm:prSet presAssocID="{85D61DE1-AED0-46B7-A21B-E96ADD107D1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EB90655-957F-479C-9DBA-479869A519DF}" type="pres">
      <dgm:prSet presAssocID="{85D61DE1-AED0-46B7-A21B-E96ADD107D17}" presName="spaceRect" presStyleCnt="0"/>
      <dgm:spPr/>
    </dgm:pt>
    <dgm:pt modelId="{D890DE40-FE1E-4B63-8215-7E217236D3F2}" type="pres">
      <dgm:prSet presAssocID="{85D61DE1-AED0-46B7-A21B-E96ADD107D17}" presName="textRect" presStyleLbl="revTx" presStyleIdx="0" presStyleCnt="4">
        <dgm:presLayoutVars>
          <dgm:chMax val="1"/>
          <dgm:chPref val="1"/>
        </dgm:presLayoutVars>
      </dgm:prSet>
      <dgm:spPr/>
    </dgm:pt>
    <dgm:pt modelId="{47612AB0-A91D-44A0-B371-D83F67F2766D}" type="pres">
      <dgm:prSet presAssocID="{520C44CE-92B1-4886-9390-8A58A89B309C}" presName="sibTrans" presStyleCnt="0"/>
      <dgm:spPr/>
    </dgm:pt>
    <dgm:pt modelId="{CCE3D293-CD0A-4DA8-A208-0EF064D1A4DA}" type="pres">
      <dgm:prSet presAssocID="{2E03846C-DDAE-49C6-B443-7EA3754BD57B}" presName="compNode" presStyleCnt="0"/>
      <dgm:spPr/>
    </dgm:pt>
    <dgm:pt modelId="{4FD68E59-ED9E-42D1-BAA3-1ACF93DE80B4}" type="pres">
      <dgm:prSet presAssocID="{2E03846C-DDAE-49C6-B443-7EA3754BD57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te avec repère avec un remplissage uni"/>
        </a:ext>
      </dgm:extLst>
    </dgm:pt>
    <dgm:pt modelId="{44D8232E-EB87-4BBE-A649-E5336D3E3E9B}" type="pres">
      <dgm:prSet presAssocID="{2E03846C-DDAE-49C6-B443-7EA3754BD57B}" presName="spaceRect" presStyleCnt="0"/>
      <dgm:spPr/>
    </dgm:pt>
    <dgm:pt modelId="{66D140A3-4D24-4464-AB13-8C888810781A}" type="pres">
      <dgm:prSet presAssocID="{2E03846C-DDAE-49C6-B443-7EA3754BD57B}" presName="textRect" presStyleLbl="revTx" presStyleIdx="1" presStyleCnt="4" custScaleX="159214">
        <dgm:presLayoutVars>
          <dgm:chMax val="1"/>
          <dgm:chPref val="1"/>
        </dgm:presLayoutVars>
      </dgm:prSet>
      <dgm:spPr/>
    </dgm:pt>
    <dgm:pt modelId="{5E5D2FD4-7B33-4733-97E1-164F74D7283A}" type="pres">
      <dgm:prSet presAssocID="{0D3D84C4-1FFC-4D9C-853F-2C0E43321152}" presName="sibTrans" presStyleCnt="0"/>
      <dgm:spPr/>
    </dgm:pt>
    <dgm:pt modelId="{FE92B1E3-0B59-4D19-B837-83D2749CF77D}" type="pres">
      <dgm:prSet presAssocID="{76998D4E-5036-4FF7-8F82-D1EBEA48BE4E}" presName="compNode" presStyleCnt="0"/>
      <dgm:spPr/>
    </dgm:pt>
    <dgm:pt modelId="{2C8AB593-5A26-4514-A047-7DD0DA038316}" type="pres">
      <dgm:prSet presAssocID="{76998D4E-5036-4FF7-8F82-D1EBEA48BE4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09355F7-CDFD-4539-807B-469215EBE272}" type="pres">
      <dgm:prSet presAssocID="{76998D4E-5036-4FF7-8F82-D1EBEA48BE4E}" presName="spaceRect" presStyleCnt="0"/>
      <dgm:spPr/>
    </dgm:pt>
    <dgm:pt modelId="{75EE62BE-0EF6-404F-8048-E01A8AA0CC2B}" type="pres">
      <dgm:prSet presAssocID="{76998D4E-5036-4FF7-8F82-D1EBEA48BE4E}" presName="textRect" presStyleLbl="revTx" presStyleIdx="2" presStyleCnt="4">
        <dgm:presLayoutVars>
          <dgm:chMax val="1"/>
          <dgm:chPref val="1"/>
        </dgm:presLayoutVars>
      </dgm:prSet>
      <dgm:spPr/>
    </dgm:pt>
    <dgm:pt modelId="{DE166AF3-2EC7-4483-B8D5-A416E2B4126C}" type="pres">
      <dgm:prSet presAssocID="{78329D31-6347-42AF-B13C-1BA1F46BC2D5}" presName="sibTrans" presStyleCnt="0"/>
      <dgm:spPr/>
    </dgm:pt>
    <dgm:pt modelId="{DEB58143-5E37-4064-AFC2-E60A85567FA8}" type="pres">
      <dgm:prSet presAssocID="{BC0C5499-38F1-40D3-83B6-29577DD6A35B}" presName="compNode" presStyleCnt="0"/>
      <dgm:spPr/>
    </dgm:pt>
    <dgm:pt modelId="{E947317A-0AA2-4F5E-8CDA-E3F43716D403}" type="pres">
      <dgm:prSet presAssocID="{BC0C5499-38F1-40D3-83B6-29577DD6A35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endrier journalier avec un remplissage uni"/>
        </a:ext>
      </dgm:extLst>
    </dgm:pt>
    <dgm:pt modelId="{FD07E633-BC3C-4F9A-AF6C-7CED017EFC80}" type="pres">
      <dgm:prSet presAssocID="{BC0C5499-38F1-40D3-83B6-29577DD6A35B}" presName="spaceRect" presStyleCnt="0"/>
      <dgm:spPr/>
    </dgm:pt>
    <dgm:pt modelId="{46F6CD10-2681-439B-859B-57303A22DB9A}" type="pres">
      <dgm:prSet presAssocID="{BC0C5499-38F1-40D3-83B6-29577DD6A35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5310E0A-304E-410F-854B-68E59F65F2E0}" type="presOf" srcId="{BC0C5499-38F1-40D3-83B6-29577DD6A35B}" destId="{46F6CD10-2681-439B-859B-57303A22DB9A}" srcOrd="0" destOrd="0" presId="urn:microsoft.com/office/officeart/2018/2/layout/IconLabelList"/>
    <dgm:cxn modelId="{FA257964-35A2-459D-8792-204C5A88F49D}" type="presOf" srcId="{85D61DE1-AED0-46B7-A21B-E96ADD107D17}" destId="{D890DE40-FE1E-4B63-8215-7E217236D3F2}" srcOrd="0" destOrd="0" presId="urn:microsoft.com/office/officeart/2018/2/layout/IconLabelList"/>
    <dgm:cxn modelId="{7ADCCD53-F322-4695-8CEA-91DB9DE07F4A}" srcId="{4C58F1AE-9605-4003-B684-3CDD7A6F5B71}" destId="{85D61DE1-AED0-46B7-A21B-E96ADD107D17}" srcOrd="0" destOrd="0" parTransId="{945D543B-B1A4-49FB-BD7A-FE3AA0C7F7E5}" sibTransId="{520C44CE-92B1-4886-9390-8A58A89B309C}"/>
    <dgm:cxn modelId="{30596557-1170-4A49-9491-67133D653BB0}" srcId="{4C58F1AE-9605-4003-B684-3CDD7A6F5B71}" destId="{2E03846C-DDAE-49C6-B443-7EA3754BD57B}" srcOrd="1" destOrd="0" parTransId="{3EA3EA33-2B67-4C10-8601-3623D70DE6AC}" sibTransId="{0D3D84C4-1FFC-4D9C-853F-2C0E43321152}"/>
    <dgm:cxn modelId="{D817F084-3366-473E-AE7E-176E3A0826B3}" type="presOf" srcId="{2E03846C-DDAE-49C6-B443-7EA3754BD57B}" destId="{66D140A3-4D24-4464-AB13-8C888810781A}" srcOrd="0" destOrd="0" presId="urn:microsoft.com/office/officeart/2018/2/layout/IconLabelList"/>
    <dgm:cxn modelId="{90416891-4523-4003-913C-90D36AE7AA2B}" type="presOf" srcId="{4C58F1AE-9605-4003-B684-3CDD7A6F5B71}" destId="{E971FA24-7C33-45C1-9C41-A24E8F1B06E8}" srcOrd="0" destOrd="0" presId="urn:microsoft.com/office/officeart/2018/2/layout/IconLabelList"/>
    <dgm:cxn modelId="{791291BF-E6EF-4CE4-A638-2EA884B6699F}" srcId="{4C58F1AE-9605-4003-B684-3CDD7A6F5B71}" destId="{76998D4E-5036-4FF7-8F82-D1EBEA48BE4E}" srcOrd="2" destOrd="0" parTransId="{AC2D62DC-10F8-43C2-88CE-45B267C2075C}" sibTransId="{78329D31-6347-42AF-B13C-1BA1F46BC2D5}"/>
    <dgm:cxn modelId="{DABBC9DD-674B-4F78-9B51-42FA85854D69}" type="presOf" srcId="{76998D4E-5036-4FF7-8F82-D1EBEA48BE4E}" destId="{75EE62BE-0EF6-404F-8048-E01A8AA0CC2B}" srcOrd="0" destOrd="0" presId="urn:microsoft.com/office/officeart/2018/2/layout/IconLabelList"/>
    <dgm:cxn modelId="{5BE183F4-CF47-4343-A502-915458E6DC84}" srcId="{4C58F1AE-9605-4003-B684-3CDD7A6F5B71}" destId="{BC0C5499-38F1-40D3-83B6-29577DD6A35B}" srcOrd="3" destOrd="0" parTransId="{753731B8-F582-41E9-A1D1-FF87EC7FE0A7}" sibTransId="{2F2EE8AC-05FD-43BD-A798-07FEDF1B9F38}"/>
    <dgm:cxn modelId="{6EE3038B-DDF2-46F4-803B-75FAC2F50824}" type="presParOf" srcId="{E971FA24-7C33-45C1-9C41-A24E8F1B06E8}" destId="{4A2397D4-E64E-44F5-9C16-66B07F98F6F0}" srcOrd="0" destOrd="0" presId="urn:microsoft.com/office/officeart/2018/2/layout/IconLabelList"/>
    <dgm:cxn modelId="{0951E5C7-453E-40A8-AF34-F853526A344C}" type="presParOf" srcId="{4A2397D4-E64E-44F5-9C16-66B07F98F6F0}" destId="{00B4870E-9FDC-4B36-8272-AACA96B68973}" srcOrd="0" destOrd="0" presId="urn:microsoft.com/office/officeart/2018/2/layout/IconLabelList"/>
    <dgm:cxn modelId="{70E0EEBF-4A6C-4525-B8A6-3148798CC42E}" type="presParOf" srcId="{4A2397D4-E64E-44F5-9C16-66B07F98F6F0}" destId="{6EB90655-957F-479C-9DBA-479869A519DF}" srcOrd="1" destOrd="0" presId="urn:microsoft.com/office/officeart/2018/2/layout/IconLabelList"/>
    <dgm:cxn modelId="{181AE7DE-32C9-497F-BAE8-BF27F9076D9E}" type="presParOf" srcId="{4A2397D4-E64E-44F5-9C16-66B07F98F6F0}" destId="{D890DE40-FE1E-4B63-8215-7E217236D3F2}" srcOrd="2" destOrd="0" presId="urn:microsoft.com/office/officeart/2018/2/layout/IconLabelList"/>
    <dgm:cxn modelId="{154C8027-111C-4E75-A2C2-75A247F89A51}" type="presParOf" srcId="{E971FA24-7C33-45C1-9C41-A24E8F1B06E8}" destId="{47612AB0-A91D-44A0-B371-D83F67F2766D}" srcOrd="1" destOrd="0" presId="urn:microsoft.com/office/officeart/2018/2/layout/IconLabelList"/>
    <dgm:cxn modelId="{4EF89E5B-0BC2-48F8-94B9-7581D8225D90}" type="presParOf" srcId="{E971FA24-7C33-45C1-9C41-A24E8F1B06E8}" destId="{CCE3D293-CD0A-4DA8-A208-0EF064D1A4DA}" srcOrd="2" destOrd="0" presId="urn:microsoft.com/office/officeart/2018/2/layout/IconLabelList"/>
    <dgm:cxn modelId="{B6E4AF0D-8DB5-460E-A7AB-6442130B3262}" type="presParOf" srcId="{CCE3D293-CD0A-4DA8-A208-0EF064D1A4DA}" destId="{4FD68E59-ED9E-42D1-BAA3-1ACF93DE80B4}" srcOrd="0" destOrd="0" presId="urn:microsoft.com/office/officeart/2018/2/layout/IconLabelList"/>
    <dgm:cxn modelId="{D213E9E3-6FD5-46E6-8FEB-281981B2C178}" type="presParOf" srcId="{CCE3D293-CD0A-4DA8-A208-0EF064D1A4DA}" destId="{44D8232E-EB87-4BBE-A649-E5336D3E3E9B}" srcOrd="1" destOrd="0" presId="urn:microsoft.com/office/officeart/2018/2/layout/IconLabelList"/>
    <dgm:cxn modelId="{C28C2188-86A7-402F-861C-FFD5B1602B7F}" type="presParOf" srcId="{CCE3D293-CD0A-4DA8-A208-0EF064D1A4DA}" destId="{66D140A3-4D24-4464-AB13-8C888810781A}" srcOrd="2" destOrd="0" presId="urn:microsoft.com/office/officeart/2018/2/layout/IconLabelList"/>
    <dgm:cxn modelId="{7DC10047-A04E-4FAD-81F5-2CDF57AC1414}" type="presParOf" srcId="{E971FA24-7C33-45C1-9C41-A24E8F1B06E8}" destId="{5E5D2FD4-7B33-4733-97E1-164F74D7283A}" srcOrd="3" destOrd="0" presId="urn:microsoft.com/office/officeart/2018/2/layout/IconLabelList"/>
    <dgm:cxn modelId="{FD797E04-19BC-4205-8F90-2D8691ECCEAD}" type="presParOf" srcId="{E971FA24-7C33-45C1-9C41-A24E8F1B06E8}" destId="{FE92B1E3-0B59-4D19-B837-83D2749CF77D}" srcOrd="4" destOrd="0" presId="urn:microsoft.com/office/officeart/2018/2/layout/IconLabelList"/>
    <dgm:cxn modelId="{D0C18625-9EB7-46CA-98ED-EF2DBDA99280}" type="presParOf" srcId="{FE92B1E3-0B59-4D19-B837-83D2749CF77D}" destId="{2C8AB593-5A26-4514-A047-7DD0DA038316}" srcOrd="0" destOrd="0" presId="urn:microsoft.com/office/officeart/2018/2/layout/IconLabelList"/>
    <dgm:cxn modelId="{029B046A-CBFB-4F9A-BAB2-C29CFEF7B7FE}" type="presParOf" srcId="{FE92B1E3-0B59-4D19-B837-83D2749CF77D}" destId="{C09355F7-CDFD-4539-807B-469215EBE272}" srcOrd="1" destOrd="0" presId="urn:microsoft.com/office/officeart/2018/2/layout/IconLabelList"/>
    <dgm:cxn modelId="{36C6512D-C6C3-4051-9A0B-D38B8BA61D06}" type="presParOf" srcId="{FE92B1E3-0B59-4D19-B837-83D2749CF77D}" destId="{75EE62BE-0EF6-404F-8048-E01A8AA0CC2B}" srcOrd="2" destOrd="0" presId="urn:microsoft.com/office/officeart/2018/2/layout/IconLabelList"/>
    <dgm:cxn modelId="{53B626E3-6228-4148-9FC4-B6E38221E9C9}" type="presParOf" srcId="{E971FA24-7C33-45C1-9C41-A24E8F1B06E8}" destId="{DE166AF3-2EC7-4483-B8D5-A416E2B4126C}" srcOrd="5" destOrd="0" presId="urn:microsoft.com/office/officeart/2018/2/layout/IconLabelList"/>
    <dgm:cxn modelId="{663933D3-442F-419B-AB46-684D22DD4F91}" type="presParOf" srcId="{E971FA24-7C33-45C1-9C41-A24E8F1B06E8}" destId="{DEB58143-5E37-4064-AFC2-E60A85567FA8}" srcOrd="6" destOrd="0" presId="urn:microsoft.com/office/officeart/2018/2/layout/IconLabelList"/>
    <dgm:cxn modelId="{BFB7A5CD-3AE2-4302-A377-D550DAE8179C}" type="presParOf" srcId="{DEB58143-5E37-4064-AFC2-E60A85567FA8}" destId="{E947317A-0AA2-4F5E-8CDA-E3F43716D403}" srcOrd="0" destOrd="0" presId="urn:microsoft.com/office/officeart/2018/2/layout/IconLabelList"/>
    <dgm:cxn modelId="{4D75A948-5502-426D-BC10-363C8B41FC27}" type="presParOf" srcId="{DEB58143-5E37-4064-AFC2-E60A85567FA8}" destId="{FD07E633-BC3C-4F9A-AF6C-7CED017EFC80}" srcOrd="1" destOrd="0" presId="urn:microsoft.com/office/officeart/2018/2/layout/IconLabelList"/>
    <dgm:cxn modelId="{6265D74C-CB17-406D-A641-89872A7C3093}" type="presParOf" srcId="{DEB58143-5E37-4064-AFC2-E60A85567FA8}" destId="{46F6CD10-2681-439B-859B-57303A22DB9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328BDE-1777-4659-9E3A-3424CF5B33D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0138CD1-CE24-4653-9A1B-5FF2F7E5181F}">
      <dgm:prSet custT="1"/>
      <dgm:spPr/>
      <dgm:t>
        <a:bodyPr/>
        <a:lstStyle/>
        <a:p>
          <a:pPr>
            <a:defRPr b="1"/>
          </a:pPr>
          <a:r>
            <a:rPr lang="fr-CH" sz="2400" dirty="0"/>
            <a:t>Planifications supérieures</a:t>
          </a:r>
          <a:endParaRPr lang="en-US" sz="2400" dirty="0"/>
        </a:p>
      </dgm:t>
    </dgm:pt>
    <dgm:pt modelId="{7374DE07-4E2E-40AC-A0A6-13E82DB05874}" type="parTrans" cxnId="{AA4C8397-3D33-4020-9E42-07E8F7580982}">
      <dgm:prSet/>
      <dgm:spPr/>
      <dgm:t>
        <a:bodyPr/>
        <a:lstStyle/>
        <a:p>
          <a:endParaRPr lang="en-US"/>
        </a:p>
      </dgm:t>
    </dgm:pt>
    <dgm:pt modelId="{966B79F4-2286-4937-BA8B-8C3C162589CC}" type="sibTrans" cxnId="{AA4C8397-3D33-4020-9E42-07E8F7580982}">
      <dgm:prSet/>
      <dgm:spPr/>
      <dgm:t>
        <a:bodyPr/>
        <a:lstStyle/>
        <a:p>
          <a:endParaRPr lang="en-US"/>
        </a:p>
      </dgm:t>
    </dgm:pt>
    <dgm:pt modelId="{746F3311-93A4-4C54-8C6B-9B47185199D6}">
      <dgm:prSet custT="1"/>
      <dgm:spPr/>
      <dgm:t>
        <a:bodyPr/>
        <a:lstStyle/>
        <a:p>
          <a:r>
            <a:rPr lang="fr-CH" sz="2000" dirty="0"/>
            <a:t>LAT</a:t>
          </a:r>
          <a:endParaRPr lang="en-US" sz="2000" dirty="0"/>
        </a:p>
      </dgm:t>
    </dgm:pt>
    <dgm:pt modelId="{C8F06E6F-E0E5-4BDD-B61B-FD7B586540E2}" type="parTrans" cxnId="{4CAA3E7B-0848-41BF-BEDF-D6FEEA632F5D}">
      <dgm:prSet/>
      <dgm:spPr/>
      <dgm:t>
        <a:bodyPr/>
        <a:lstStyle/>
        <a:p>
          <a:endParaRPr lang="en-US"/>
        </a:p>
      </dgm:t>
    </dgm:pt>
    <dgm:pt modelId="{CF31C0C6-6C39-4A31-8AEC-2664A783DFA5}" type="sibTrans" cxnId="{4CAA3E7B-0848-41BF-BEDF-D6FEEA632F5D}">
      <dgm:prSet/>
      <dgm:spPr/>
      <dgm:t>
        <a:bodyPr/>
        <a:lstStyle/>
        <a:p>
          <a:endParaRPr lang="en-US"/>
        </a:p>
      </dgm:t>
    </dgm:pt>
    <dgm:pt modelId="{ACA11734-998E-4AB0-8F4B-5EEB01E0D7C4}">
      <dgm:prSet custT="1"/>
      <dgm:spPr/>
      <dgm:t>
        <a:bodyPr/>
        <a:lstStyle/>
        <a:p>
          <a:r>
            <a:rPr lang="fr-CH" sz="2000" dirty="0"/>
            <a:t>Plan directeur cantonal</a:t>
          </a:r>
          <a:endParaRPr lang="en-US" sz="2000" dirty="0"/>
        </a:p>
      </dgm:t>
    </dgm:pt>
    <dgm:pt modelId="{60AEDB96-0C8C-4E16-87D9-E00476F1CA20}" type="parTrans" cxnId="{319CD1F8-BB57-4263-B3AC-3A4563431F72}">
      <dgm:prSet/>
      <dgm:spPr/>
      <dgm:t>
        <a:bodyPr/>
        <a:lstStyle/>
        <a:p>
          <a:endParaRPr lang="en-US"/>
        </a:p>
      </dgm:t>
    </dgm:pt>
    <dgm:pt modelId="{FE722D71-9606-44E7-B8EC-A573BDC7B7D2}" type="sibTrans" cxnId="{319CD1F8-BB57-4263-B3AC-3A4563431F72}">
      <dgm:prSet/>
      <dgm:spPr/>
      <dgm:t>
        <a:bodyPr/>
        <a:lstStyle/>
        <a:p>
          <a:endParaRPr lang="en-US"/>
        </a:p>
      </dgm:t>
    </dgm:pt>
    <dgm:pt modelId="{F52051CC-E389-47A4-90DA-1F667992BF8A}">
      <dgm:prSet custT="1"/>
      <dgm:spPr/>
      <dgm:t>
        <a:bodyPr/>
        <a:lstStyle/>
        <a:p>
          <a:r>
            <a:rPr lang="fr-CH" sz="2000" dirty="0"/>
            <a:t>Plan directeur régional</a:t>
          </a:r>
          <a:endParaRPr lang="en-US" sz="2000" dirty="0"/>
        </a:p>
      </dgm:t>
    </dgm:pt>
    <dgm:pt modelId="{32CF1E14-D6CF-4233-8C54-622C10E15B75}" type="parTrans" cxnId="{08C9F880-E88F-4A4B-A5D5-85019E580E6B}">
      <dgm:prSet/>
      <dgm:spPr/>
      <dgm:t>
        <a:bodyPr/>
        <a:lstStyle/>
        <a:p>
          <a:endParaRPr lang="en-US"/>
        </a:p>
      </dgm:t>
    </dgm:pt>
    <dgm:pt modelId="{F5CAB33A-A87F-4DF0-9503-7822751F4787}" type="sibTrans" cxnId="{08C9F880-E88F-4A4B-A5D5-85019E580E6B}">
      <dgm:prSet/>
      <dgm:spPr/>
      <dgm:t>
        <a:bodyPr/>
        <a:lstStyle/>
        <a:p>
          <a:endParaRPr lang="en-US"/>
        </a:p>
      </dgm:t>
    </dgm:pt>
    <dgm:pt modelId="{692E736E-62B5-437C-8139-7B47F5F8B568}">
      <dgm:prSet custT="1"/>
      <dgm:spPr/>
      <dgm:t>
        <a:bodyPr/>
        <a:lstStyle/>
        <a:p>
          <a:pPr>
            <a:defRPr b="1"/>
          </a:pPr>
          <a:r>
            <a:rPr lang="fr-CH" sz="2400" dirty="0"/>
            <a:t>Plan d’aménagement local</a:t>
          </a:r>
          <a:endParaRPr lang="en-US" sz="2400" dirty="0"/>
        </a:p>
      </dgm:t>
    </dgm:pt>
    <dgm:pt modelId="{A88A9BC8-B776-4497-A812-6C7E83257824}" type="parTrans" cxnId="{71AA172B-0B16-4E48-84C7-A7471D214B03}">
      <dgm:prSet/>
      <dgm:spPr/>
      <dgm:t>
        <a:bodyPr/>
        <a:lstStyle/>
        <a:p>
          <a:endParaRPr lang="en-US"/>
        </a:p>
      </dgm:t>
    </dgm:pt>
    <dgm:pt modelId="{4E53EAE4-41C3-487B-BF0A-F112CC1BA109}" type="sibTrans" cxnId="{71AA172B-0B16-4E48-84C7-A7471D214B03}">
      <dgm:prSet/>
      <dgm:spPr/>
      <dgm:t>
        <a:bodyPr/>
        <a:lstStyle/>
        <a:p>
          <a:endParaRPr lang="en-US"/>
        </a:p>
      </dgm:t>
    </dgm:pt>
    <dgm:pt modelId="{A4518761-40A5-4B3B-B808-E928631AD998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CH" sz="2000" dirty="0"/>
            <a:t>PAL est une compilation de documents liants pour les autorités et opposables aux tiers</a:t>
          </a:r>
        </a:p>
        <a:p>
          <a:pPr>
            <a:buFont typeface="Arial" panose="020B0604020202020204" pitchFamily="34" charset="0"/>
            <a:buNone/>
          </a:pPr>
          <a:r>
            <a:rPr lang="fr-CH" sz="2000" dirty="0"/>
            <a:t>Le rapport d’opportunité est une étape préalable</a:t>
          </a:r>
          <a:endParaRPr lang="en-US" sz="2000" dirty="0"/>
        </a:p>
      </dgm:t>
    </dgm:pt>
    <dgm:pt modelId="{AAA32477-6BBD-479E-B063-6E0A1D0FF0BA}" type="parTrans" cxnId="{057CDC02-FD63-48F5-B6BB-68DBF3303300}">
      <dgm:prSet/>
      <dgm:spPr/>
      <dgm:t>
        <a:bodyPr/>
        <a:lstStyle/>
        <a:p>
          <a:endParaRPr lang="en-US"/>
        </a:p>
      </dgm:t>
    </dgm:pt>
    <dgm:pt modelId="{723098BC-0B88-4A9D-8741-A0B2530628C7}" type="sibTrans" cxnId="{057CDC02-FD63-48F5-B6BB-68DBF3303300}">
      <dgm:prSet/>
      <dgm:spPr/>
      <dgm:t>
        <a:bodyPr/>
        <a:lstStyle/>
        <a:p>
          <a:endParaRPr lang="en-US"/>
        </a:p>
      </dgm:t>
    </dgm:pt>
    <dgm:pt modelId="{A7062F03-4DF0-4EF8-A381-B18EE4871D9D}" type="pres">
      <dgm:prSet presAssocID="{25328BDE-1777-4659-9E3A-3424CF5B33D5}" presName="root" presStyleCnt="0">
        <dgm:presLayoutVars>
          <dgm:dir/>
          <dgm:resizeHandles val="exact"/>
        </dgm:presLayoutVars>
      </dgm:prSet>
      <dgm:spPr/>
    </dgm:pt>
    <dgm:pt modelId="{CDA301E4-221D-4147-AE24-634CDF141031}" type="pres">
      <dgm:prSet presAssocID="{C0138CD1-CE24-4653-9A1B-5FF2F7E5181F}" presName="compNode" presStyleCnt="0"/>
      <dgm:spPr/>
    </dgm:pt>
    <dgm:pt modelId="{FEAE5C54-7E40-4770-BF88-153ADAD15127}" type="pres">
      <dgm:prSet presAssocID="{C0138CD1-CE24-4653-9A1B-5FF2F7E5181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000" b="-3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gramme de Venn"/>
        </a:ext>
      </dgm:extLst>
    </dgm:pt>
    <dgm:pt modelId="{1ADD35A0-5C46-4894-AAB6-51D172F7F001}" type="pres">
      <dgm:prSet presAssocID="{C0138CD1-CE24-4653-9A1B-5FF2F7E5181F}" presName="iconSpace" presStyleCnt="0"/>
      <dgm:spPr/>
    </dgm:pt>
    <dgm:pt modelId="{5292EB07-8E0F-44FC-8317-3A9148265BE0}" type="pres">
      <dgm:prSet presAssocID="{C0138CD1-CE24-4653-9A1B-5FF2F7E5181F}" presName="parTx" presStyleLbl="revTx" presStyleIdx="0" presStyleCnt="4">
        <dgm:presLayoutVars>
          <dgm:chMax val="0"/>
          <dgm:chPref val="0"/>
        </dgm:presLayoutVars>
      </dgm:prSet>
      <dgm:spPr/>
    </dgm:pt>
    <dgm:pt modelId="{CA199514-9924-4D44-B706-6E3B987D9BE0}" type="pres">
      <dgm:prSet presAssocID="{C0138CD1-CE24-4653-9A1B-5FF2F7E5181F}" presName="txSpace" presStyleCnt="0"/>
      <dgm:spPr/>
    </dgm:pt>
    <dgm:pt modelId="{12EDEE2E-377C-42C7-9311-5981376ADAA9}" type="pres">
      <dgm:prSet presAssocID="{C0138CD1-CE24-4653-9A1B-5FF2F7E5181F}" presName="desTx" presStyleLbl="revTx" presStyleIdx="1" presStyleCnt="4">
        <dgm:presLayoutVars/>
      </dgm:prSet>
      <dgm:spPr/>
    </dgm:pt>
    <dgm:pt modelId="{D260AEF6-BE40-4212-817C-44A6E1F686AB}" type="pres">
      <dgm:prSet presAssocID="{966B79F4-2286-4937-BA8B-8C3C162589CC}" presName="sibTrans" presStyleCnt="0"/>
      <dgm:spPr/>
    </dgm:pt>
    <dgm:pt modelId="{471D81BE-DA87-4E93-9DEE-7A4443734FA1}" type="pres">
      <dgm:prSet presAssocID="{692E736E-62B5-437C-8139-7B47F5F8B568}" presName="compNode" presStyleCnt="0"/>
      <dgm:spPr/>
    </dgm:pt>
    <dgm:pt modelId="{8F30A1E4-2999-4910-BCEB-41BFBF1D1A86}" type="pres">
      <dgm:prSet presAssocID="{692E736E-62B5-437C-8139-7B47F5F8B56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000" b="-3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herche"/>
        </a:ext>
      </dgm:extLst>
    </dgm:pt>
    <dgm:pt modelId="{99907226-F280-4B1C-B833-DDD623CF6043}" type="pres">
      <dgm:prSet presAssocID="{692E736E-62B5-437C-8139-7B47F5F8B568}" presName="iconSpace" presStyleCnt="0"/>
      <dgm:spPr/>
    </dgm:pt>
    <dgm:pt modelId="{B400B68A-1B7E-4124-9FBC-68BBCE664CCA}" type="pres">
      <dgm:prSet presAssocID="{692E736E-62B5-437C-8139-7B47F5F8B568}" presName="parTx" presStyleLbl="revTx" presStyleIdx="2" presStyleCnt="4">
        <dgm:presLayoutVars>
          <dgm:chMax val="0"/>
          <dgm:chPref val="0"/>
        </dgm:presLayoutVars>
      </dgm:prSet>
      <dgm:spPr/>
    </dgm:pt>
    <dgm:pt modelId="{01FCCE30-B439-4B58-B00F-4810CEFA978C}" type="pres">
      <dgm:prSet presAssocID="{692E736E-62B5-437C-8139-7B47F5F8B568}" presName="txSpace" presStyleCnt="0"/>
      <dgm:spPr/>
    </dgm:pt>
    <dgm:pt modelId="{CF51757B-BA3F-4F36-AC32-DAE8798CC47D}" type="pres">
      <dgm:prSet presAssocID="{692E736E-62B5-437C-8139-7B47F5F8B568}" presName="desTx" presStyleLbl="revTx" presStyleIdx="3" presStyleCnt="4">
        <dgm:presLayoutVars/>
      </dgm:prSet>
      <dgm:spPr/>
    </dgm:pt>
  </dgm:ptLst>
  <dgm:cxnLst>
    <dgm:cxn modelId="{057CDC02-FD63-48F5-B6BB-68DBF3303300}" srcId="{692E736E-62B5-437C-8139-7B47F5F8B568}" destId="{A4518761-40A5-4B3B-B808-E928631AD998}" srcOrd="0" destOrd="0" parTransId="{AAA32477-6BBD-479E-B063-6E0A1D0FF0BA}" sibTransId="{723098BC-0B88-4A9D-8741-A0B2530628C7}"/>
    <dgm:cxn modelId="{71AA172B-0B16-4E48-84C7-A7471D214B03}" srcId="{25328BDE-1777-4659-9E3A-3424CF5B33D5}" destId="{692E736E-62B5-437C-8139-7B47F5F8B568}" srcOrd="1" destOrd="0" parTransId="{A88A9BC8-B776-4497-A812-6C7E83257824}" sibTransId="{4E53EAE4-41C3-487B-BF0A-F112CC1BA109}"/>
    <dgm:cxn modelId="{D99BF231-310D-4DFD-8745-52B16EE633D2}" type="presOf" srcId="{746F3311-93A4-4C54-8C6B-9B47185199D6}" destId="{12EDEE2E-377C-42C7-9311-5981376ADAA9}" srcOrd="0" destOrd="0" presId="urn:microsoft.com/office/officeart/2018/5/layout/CenteredIconLabelDescriptionList"/>
    <dgm:cxn modelId="{13F0CA34-71A9-40A2-B2DE-DC33CD9A19A1}" type="presOf" srcId="{F52051CC-E389-47A4-90DA-1F667992BF8A}" destId="{12EDEE2E-377C-42C7-9311-5981376ADAA9}" srcOrd="0" destOrd="2" presId="urn:microsoft.com/office/officeart/2018/5/layout/CenteredIconLabelDescriptionList"/>
    <dgm:cxn modelId="{EE410072-DE81-4D03-957B-0B4B23816D2E}" type="presOf" srcId="{692E736E-62B5-437C-8139-7B47F5F8B568}" destId="{B400B68A-1B7E-4124-9FBC-68BBCE664CCA}" srcOrd="0" destOrd="0" presId="urn:microsoft.com/office/officeart/2018/5/layout/CenteredIconLabelDescriptionList"/>
    <dgm:cxn modelId="{4CAA3E7B-0848-41BF-BEDF-D6FEEA632F5D}" srcId="{C0138CD1-CE24-4653-9A1B-5FF2F7E5181F}" destId="{746F3311-93A4-4C54-8C6B-9B47185199D6}" srcOrd="0" destOrd="0" parTransId="{C8F06E6F-E0E5-4BDD-B61B-FD7B586540E2}" sibTransId="{CF31C0C6-6C39-4A31-8AEC-2664A783DFA5}"/>
    <dgm:cxn modelId="{08C9F880-E88F-4A4B-A5D5-85019E580E6B}" srcId="{C0138CD1-CE24-4653-9A1B-5FF2F7E5181F}" destId="{F52051CC-E389-47A4-90DA-1F667992BF8A}" srcOrd="2" destOrd="0" parTransId="{32CF1E14-D6CF-4233-8C54-622C10E15B75}" sibTransId="{F5CAB33A-A87F-4DF0-9503-7822751F4787}"/>
    <dgm:cxn modelId="{B57C9990-5D93-4D07-A4B0-6353E0D37654}" type="presOf" srcId="{25328BDE-1777-4659-9E3A-3424CF5B33D5}" destId="{A7062F03-4DF0-4EF8-A381-B18EE4871D9D}" srcOrd="0" destOrd="0" presId="urn:microsoft.com/office/officeart/2018/5/layout/CenteredIconLabelDescriptionList"/>
    <dgm:cxn modelId="{AA4C8397-3D33-4020-9E42-07E8F7580982}" srcId="{25328BDE-1777-4659-9E3A-3424CF5B33D5}" destId="{C0138CD1-CE24-4653-9A1B-5FF2F7E5181F}" srcOrd="0" destOrd="0" parTransId="{7374DE07-4E2E-40AC-A0A6-13E82DB05874}" sibTransId="{966B79F4-2286-4937-BA8B-8C3C162589CC}"/>
    <dgm:cxn modelId="{3C58DFCD-38F7-444F-9B70-880EFDAE47C1}" type="presOf" srcId="{C0138CD1-CE24-4653-9A1B-5FF2F7E5181F}" destId="{5292EB07-8E0F-44FC-8317-3A9148265BE0}" srcOrd="0" destOrd="0" presId="urn:microsoft.com/office/officeart/2018/5/layout/CenteredIconLabelDescriptionList"/>
    <dgm:cxn modelId="{2A5C3DD7-F8A0-433B-A6FF-5C05FA7556B0}" type="presOf" srcId="{ACA11734-998E-4AB0-8F4B-5EEB01E0D7C4}" destId="{12EDEE2E-377C-42C7-9311-5981376ADAA9}" srcOrd="0" destOrd="1" presId="urn:microsoft.com/office/officeart/2018/5/layout/CenteredIconLabelDescriptionList"/>
    <dgm:cxn modelId="{7A846CEF-F063-4F0F-811F-445BC469CC6A}" type="presOf" srcId="{A4518761-40A5-4B3B-B808-E928631AD998}" destId="{CF51757B-BA3F-4F36-AC32-DAE8798CC47D}" srcOrd="0" destOrd="0" presId="urn:microsoft.com/office/officeart/2018/5/layout/CenteredIconLabelDescriptionList"/>
    <dgm:cxn modelId="{319CD1F8-BB57-4263-B3AC-3A4563431F72}" srcId="{C0138CD1-CE24-4653-9A1B-5FF2F7E5181F}" destId="{ACA11734-998E-4AB0-8F4B-5EEB01E0D7C4}" srcOrd="1" destOrd="0" parTransId="{60AEDB96-0C8C-4E16-87D9-E00476F1CA20}" sibTransId="{FE722D71-9606-44E7-B8EC-A573BDC7B7D2}"/>
    <dgm:cxn modelId="{E5CC07A5-F508-48AA-A1F8-DF3F79841934}" type="presParOf" srcId="{A7062F03-4DF0-4EF8-A381-B18EE4871D9D}" destId="{CDA301E4-221D-4147-AE24-634CDF141031}" srcOrd="0" destOrd="0" presId="urn:microsoft.com/office/officeart/2018/5/layout/CenteredIconLabelDescriptionList"/>
    <dgm:cxn modelId="{1F9403ED-E163-4F8E-810C-01FC9829209B}" type="presParOf" srcId="{CDA301E4-221D-4147-AE24-634CDF141031}" destId="{FEAE5C54-7E40-4770-BF88-153ADAD15127}" srcOrd="0" destOrd="0" presId="urn:microsoft.com/office/officeart/2018/5/layout/CenteredIconLabelDescriptionList"/>
    <dgm:cxn modelId="{8A73FA41-1F4B-458D-A9ED-EFD7EEB3B320}" type="presParOf" srcId="{CDA301E4-221D-4147-AE24-634CDF141031}" destId="{1ADD35A0-5C46-4894-AAB6-51D172F7F001}" srcOrd="1" destOrd="0" presId="urn:microsoft.com/office/officeart/2018/5/layout/CenteredIconLabelDescriptionList"/>
    <dgm:cxn modelId="{29EE6EAB-D0F9-477E-8BCE-5BEE14B6FD7F}" type="presParOf" srcId="{CDA301E4-221D-4147-AE24-634CDF141031}" destId="{5292EB07-8E0F-44FC-8317-3A9148265BE0}" srcOrd="2" destOrd="0" presId="urn:microsoft.com/office/officeart/2018/5/layout/CenteredIconLabelDescriptionList"/>
    <dgm:cxn modelId="{4EBE021D-F42A-449A-916A-FB08ACEECF96}" type="presParOf" srcId="{CDA301E4-221D-4147-AE24-634CDF141031}" destId="{CA199514-9924-4D44-B706-6E3B987D9BE0}" srcOrd="3" destOrd="0" presId="urn:microsoft.com/office/officeart/2018/5/layout/CenteredIconLabelDescriptionList"/>
    <dgm:cxn modelId="{EDEFB85E-E730-412E-A36A-1A2ED78A092B}" type="presParOf" srcId="{CDA301E4-221D-4147-AE24-634CDF141031}" destId="{12EDEE2E-377C-42C7-9311-5981376ADAA9}" srcOrd="4" destOrd="0" presId="urn:microsoft.com/office/officeart/2018/5/layout/CenteredIconLabelDescriptionList"/>
    <dgm:cxn modelId="{D8D7DBD5-0660-49A2-80DB-B65A035D6AA4}" type="presParOf" srcId="{A7062F03-4DF0-4EF8-A381-B18EE4871D9D}" destId="{D260AEF6-BE40-4212-817C-44A6E1F686AB}" srcOrd="1" destOrd="0" presId="urn:microsoft.com/office/officeart/2018/5/layout/CenteredIconLabelDescriptionList"/>
    <dgm:cxn modelId="{1C7454B4-D026-4C99-BB46-67C3F24302B8}" type="presParOf" srcId="{A7062F03-4DF0-4EF8-A381-B18EE4871D9D}" destId="{471D81BE-DA87-4E93-9DEE-7A4443734FA1}" srcOrd="2" destOrd="0" presId="urn:microsoft.com/office/officeart/2018/5/layout/CenteredIconLabelDescriptionList"/>
    <dgm:cxn modelId="{5F6559CC-ACA7-4CD5-8D7B-D67B5D030292}" type="presParOf" srcId="{471D81BE-DA87-4E93-9DEE-7A4443734FA1}" destId="{8F30A1E4-2999-4910-BCEB-41BFBF1D1A86}" srcOrd="0" destOrd="0" presId="urn:microsoft.com/office/officeart/2018/5/layout/CenteredIconLabelDescriptionList"/>
    <dgm:cxn modelId="{C4141C13-5E68-4E69-88E0-A6F2E437B6F7}" type="presParOf" srcId="{471D81BE-DA87-4E93-9DEE-7A4443734FA1}" destId="{99907226-F280-4B1C-B833-DDD623CF6043}" srcOrd="1" destOrd="0" presId="urn:microsoft.com/office/officeart/2018/5/layout/CenteredIconLabelDescriptionList"/>
    <dgm:cxn modelId="{39DD3892-8544-4182-BC15-FC26C65AC379}" type="presParOf" srcId="{471D81BE-DA87-4E93-9DEE-7A4443734FA1}" destId="{B400B68A-1B7E-4124-9FBC-68BBCE664CCA}" srcOrd="2" destOrd="0" presId="urn:microsoft.com/office/officeart/2018/5/layout/CenteredIconLabelDescriptionList"/>
    <dgm:cxn modelId="{948252FA-5350-42AE-AD24-094BBA669425}" type="presParOf" srcId="{471D81BE-DA87-4E93-9DEE-7A4443734FA1}" destId="{01FCCE30-B439-4B58-B00F-4810CEFA978C}" srcOrd="3" destOrd="0" presId="urn:microsoft.com/office/officeart/2018/5/layout/CenteredIconLabelDescriptionList"/>
    <dgm:cxn modelId="{F3506CC2-A9C1-497F-80AA-587D5082DCBD}" type="presParOf" srcId="{471D81BE-DA87-4E93-9DEE-7A4443734FA1}" destId="{CF51757B-BA3F-4F36-AC32-DAE8798CC47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4973CA-2891-4190-A52E-C445DDADC67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A89A6E3-760C-4A87-8A63-9C3A790A5B82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H" sz="2400" dirty="0"/>
            <a:t>Le RO sert à :</a:t>
          </a:r>
          <a:endParaRPr lang="en-US" sz="2400" dirty="0"/>
        </a:p>
      </dgm:t>
    </dgm:pt>
    <dgm:pt modelId="{57B74BC9-D5BC-4446-A856-1712043ED2E2}" type="parTrans" cxnId="{FB67FE3C-75D2-45D5-BCF8-00540C841748}">
      <dgm:prSet/>
      <dgm:spPr/>
      <dgm:t>
        <a:bodyPr/>
        <a:lstStyle/>
        <a:p>
          <a:endParaRPr lang="en-US" sz="1600"/>
        </a:p>
      </dgm:t>
    </dgm:pt>
    <dgm:pt modelId="{F4EF0778-D538-45C7-9D57-94CB51B43B8F}" type="sibTrans" cxnId="{FB67FE3C-75D2-45D5-BCF8-00540C841748}">
      <dgm:prSet/>
      <dgm:spPr/>
      <dgm:t>
        <a:bodyPr/>
        <a:lstStyle/>
        <a:p>
          <a:endParaRPr lang="en-US"/>
        </a:p>
      </dgm:t>
    </dgm:pt>
    <dgm:pt modelId="{9C9F4AEE-FF22-446C-8EE1-A5B3633AFEAA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CH" sz="2000" dirty="0"/>
            <a:t>Identifier les </a:t>
          </a:r>
          <a:r>
            <a:rPr lang="fr-CH" sz="2000" b="1" dirty="0"/>
            <a:t>enjeux</a:t>
          </a:r>
          <a:r>
            <a:rPr lang="fr-CH" sz="2000" dirty="0"/>
            <a:t>; </a:t>
          </a:r>
          <a:endParaRPr lang="en-US" sz="2000" dirty="0"/>
        </a:p>
      </dgm:t>
    </dgm:pt>
    <dgm:pt modelId="{8A11DDC3-4511-4775-B3A1-23B51BBDA5A1}" type="parTrans" cxnId="{3C5A71D0-49BF-4E04-9CE0-F181EE5B2E6B}">
      <dgm:prSet/>
      <dgm:spPr/>
      <dgm:t>
        <a:bodyPr/>
        <a:lstStyle/>
        <a:p>
          <a:endParaRPr lang="en-US" sz="1600"/>
        </a:p>
      </dgm:t>
    </dgm:pt>
    <dgm:pt modelId="{31D0EDCE-8DA0-4547-AADF-3015ECB0C397}" type="sibTrans" cxnId="{3C5A71D0-49BF-4E04-9CE0-F181EE5B2E6B}">
      <dgm:prSet/>
      <dgm:spPr/>
      <dgm:t>
        <a:bodyPr/>
        <a:lstStyle/>
        <a:p>
          <a:endParaRPr lang="en-US"/>
        </a:p>
      </dgm:t>
    </dgm:pt>
    <dgm:pt modelId="{5F673BF6-DEC2-4108-AC15-9484E4217F16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CH" sz="2000" dirty="0"/>
            <a:t>Fixer dans les </a:t>
          </a:r>
          <a:r>
            <a:rPr lang="fr-CH" sz="2000" b="1" dirty="0"/>
            <a:t>grandes lignes de développement</a:t>
          </a:r>
          <a:r>
            <a:rPr lang="fr-CH" sz="2000" dirty="0"/>
            <a:t>; </a:t>
          </a:r>
          <a:endParaRPr lang="en-US" sz="2000" dirty="0"/>
        </a:p>
      </dgm:t>
    </dgm:pt>
    <dgm:pt modelId="{F3CBBB22-4F35-419D-A7B6-6D4D3501D912}" type="parTrans" cxnId="{ECF38185-7D11-4A49-911B-B95AF174E0DF}">
      <dgm:prSet/>
      <dgm:spPr/>
      <dgm:t>
        <a:bodyPr/>
        <a:lstStyle/>
        <a:p>
          <a:endParaRPr lang="en-US" sz="1600"/>
        </a:p>
      </dgm:t>
    </dgm:pt>
    <dgm:pt modelId="{FD72BE44-9F05-4C58-A076-80C680FF95C4}" type="sibTrans" cxnId="{ECF38185-7D11-4A49-911B-B95AF174E0DF}">
      <dgm:prSet/>
      <dgm:spPr/>
      <dgm:t>
        <a:bodyPr/>
        <a:lstStyle/>
        <a:p>
          <a:endParaRPr lang="en-US"/>
        </a:p>
      </dgm:t>
    </dgm:pt>
    <dgm:pt modelId="{5938CE03-539E-4DF7-BB87-1724BCA3EB8F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fr-CH" sz="2000" dirty="0"/>
            <a:t>Montrer le </a:t>
          </a:r>
          <a:r>
            <a:rPr lang="fr-CH" sz="2000" b="1" dirty="0"/>
            <a:t>besoin</a:t>
          </a:r>
          <a:r>
            <a:rPr lang="fr-CH" sz="2000" dirty="0"/>
            <a:t> d’adapter le PAL.</a:t>
          </a:r>
          <a:endParaRPr lang="en-US" sz="2000" dirty="0"/>
        </a:p>
      </dgm:t>
    </dgm:pt>
    <dgm:pt modelId="{43E980A9-65CE-49CF-ABA8-514AABA1F341}" type="parTrans" cxnId="{2C484590-3E43-4F84-8480-66884B073790}">
      <dgm:prSet/>
      <dgm:spPr/>
      <dgm:t>
        <a:bodyPr/>
        <a:lstStyle/>
        <a:p>
          <a:endParaRPr lang="en-US" sz="1600"/>
        </a:p>
      </dgm:t>
    </dgm:pt>
    <dgm:pt modelId="{F606E5D5-C761-4D6B-A07D-239991F64626}" type="sibTrans" cxnId="{2C484590-3E43-4F84-8480-66884B073790}">
      <dgm:prSet/>
      <dgm:spPr/>
      <dgm:t>
        <a:bodyPr/>
        <a:lstStyle/>
        <a:p>
          <a:endParaRPr lang="en-US"/>
        </a:p>
      </dgm:t>
    </dgm:pt>
    <dgm:pt modelId="{ACDF6BE1-CF19-446F-B9EA-A1C39F47B6D3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H" sz="2400" dirty="0"/>
            <a:t>Le RO est structuré de la manière suivante:</a:t>
          </a:r>
        </a:p>
        <a:p>
          <a:pPr>
            <a:lnSpc>
              <a:spcPct val="100000"/>
            </a:lnSpc>
            <a:defRPr b="1"/>
          </a:pPr>
          <a:endParaRPr lang="en-US" sz="2400" dirty="0"/>
        </a:p>
      </dgm:t>
    </dgm:pt>
    <dgm:pt modelId="{1E5CF35E-B5AD-4365-B8DB-762626B140D0}" type="parTrans" cxnId="{E0C395D1-42E8-4B0D-A2E7-8047CB77C064}">
      <dgm:prSet/>
      <dgm:spPr/>
      <dgm:t>
        <a:bodyPr/>
        <a:lstStyle/>
        <a:p>
          <a:endParaRPr lang="en-US" sz="1600"/>
        </a:p>
      </dgm:t>
    </dgm:pt>
    <dgm:pt modelId="{A48B0B1D-102F-4C14-BC18-DBE92966E753}" type="sibTrans" cxnId="{E0C395D1-42E8-4B0D-A2E7-8047CB77C064}">
      <dgm:prSet/>
      <dgm:spPr/>
      <dgm:t>
        <a:bodyPr/>
        <a:lstStyle/>
        <a:p>
          <a:endParaRPr lang="en-US"/>
        </a:p>
      </dgm:t>
    </dgm:pt>
    <dgm:pt modelId="{4CF6DC01-C76E-45B2-BFD3-EFF3B5ED58E5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pPr algn="ctr">
            <a:lnSpc>
              <a:spcPct val="150000"/>
            </a:lnSpc>
          </a:pPr>
          <a:r>
            <a:rPr lang="fr-CH" sz="2000" kern="1200" dirty="0"/>
            <a:t>Le </a:t>
          </a:r>
          <a:r>
            <a:rPr lang="fr-CH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diagnostic</a:t>
          </a:r>
          <a:r>
            <a:rPr lang="fr-CH" sz="2000" kern="1200" dirty="0"/>
            <a:t> de la situation actuelle ;                                                                                                                              La </a:t>
          </a:r>
          <a:r>
            <a:rPr lang="fr-CH" sz="2000" b="1" kern="1200" dirty="0"/>
            <a:t>vision</a:t>
          </a:r>
          <a:r>
            <a:rPr lang="fr-CH" sz="2000" kern="1200" dirty="0"/>
            <a:t> de l’avenir ;                                                                                                                   La </a:t>
          </a:r>
          <a:r>
            <a:rPr lang="fr-CH" sz="2000" b="1" kern="1200" dirty="0"/>
            <a:t>responsabilité</a:t>
          </a:r>
          <a:r>
            <a:rPr lang="fr-CH" sz="2000" kern="1200" dirty="0"/>
            <a:t> communale.</a:t>
          </a:r>
          <a:endParaRPr lang="en-US" sz="2000" kern="1200" dirty="0"/>
        </a:p>
      </dgm:t>
    </dgm:pt>
    <dgm:pt modelId="{E07977EB-5C0B-45C9-AD96-EA0433E92C8B}" type="parTrans" cxnId="{C203F953-B112-4CE1-A7B4-CBBC3ED65499}">
      <dgm:prSet/>
      <dgm:spPr/>
      <dgm:t>
        <a:bodyPr/>
        <a:lstStyle/>
        <a:p>
          <a:endParaRPr lang="en-US" sz="1600"/>
        </a:p>
      </dgm:t>
    </dgm:pt>
    <dgm:pt modelId="{113C868D-BAF8-4CF3-812F-805AB36E1A93}" type="sibTrans" cxnId="{C203F953-B112-4CE1-A7B4-CBBC3ED65499}">
      <dgm:prSet/>
      <dgm:spPr/>
      <dgm:t>
        <a:bodyPr/>
        <a:lstStyle/>
        <a:p>
          <a:endParaRPr lang="en-US"/>
        </a:p>
      </dgm:t>
    </dgm:pt>
    <dgm:pt modelId="{DE578479-6989-4B95-A005-21E85EA4A17F}" type="pres">
      <dgm:prSet presAssocID="{EF4973CA-2891-4190-A52E-C445DDADC67C}" presName="root" presStyleCnt="0">
        <dgm:presLayoutVars>
          <dgm:dir/>
          <dgm:resizeHandles val="exact"/>
        </dgm:presLayoutVars>
      </dgm:prSet>
      <dgm:spPr/>
    </dgm:pt>
    <dgm:pt modelId="{BFC7C57D-CD0B-4EAC-8F04-D3BE061C07E0}" type="pres">
      <dgm:prSet presAssocID="{DA89A6E3-760C-4A87-8A63-9C3A790A5B82}" presName="compNode" presStyleCnt="0"/>
      <dgm:spPr/>
    </dgm:pt>
    <dgm:pt modelId="{4E51ACF7-B4DC-4970-9FC3-8A74F3A78D80}" type="pres">
      <dgm:prSet presAssocID="{DA89A6E3-760C-4A87-8A63-9C3A790A5B8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411D1C0-FCF6-4D3A-B969-32DB083404BB}" type="pres">
      <dgm:prSet presAssocID="{DA89A6E3-760C-4A87-8A63-9C3A790A5B82}" presName="iconSpace" presStyleCnt="0"/>
      <dgm:spPr/>
    </dgm:pt>
    <dgm:pt modelId="{34558D5A-4D75-45CD-8FED-4C7919E7B8DE}" type="pres">
      <dgm:prSet presAssocID="{DA89A6E3-760C-4A87-8A63-9C3A790A5B82}" presName="parTx" presStyleLbl="revTx" presStyleIdx="0" presStyleCnt="4">
        <dgm:presLayoutVars>
          <dgm:chMax val="0"/>
          <dgm:chPref val="0"/>
        </dgm:presLayoutVars>
      </dgm:prSet>
      <dgm:spPr/>
    </dgm:pt>
    <dgm:pt modelId="{3976D891-0E45-4283-B03B-CAFB8658794B}" type="pres">
      <dgm:prSet presAssocID="{DA89A6E3-760C-4A87-8A63-9C3A790A5B82}" presName="txSpace" presStyleCnt="0"/>
      <dgm:spPr/>
    </dgm:pt>
    <dgm:pt modelId="{1B64071C-C7F3-465B-89D2-8F81661748AE}" type="pres">
      <dgm:prSet presAssocID="{DA89A6E3-760C-4A87-8A63-9C3A790A5B82}" presName="desTx" presStyleLbl="revTx" presStyleIdx="1" presStyleCnt="4">
        <dgm:presLayoutVars/>
      </dgm:prSet>
      <dgm:spPr/>
    </dgm:pt>
    <dgm:pt modelId="{07C76DA0-BCF1-4768-BCFB-8B58785F0D03}" type="pres">
      <dgm:prSet presAssocID="{F4EF0778-D538-45C7-9D57-94CB51B43B8F}" presName="sibTrans" presStyleCnt="0"/>
      <dgm:spPr/>
    </dgm:pt>
    <dgm:pt modelId="{4CA3F266-6BA9-4462-9953-041F68CC8717}" type="pres">
      <dgm:prSet presAssocID="{ACDF6BE1-CF19-446F-B9EA-A1C39F47B6D3}" presName="compNode" presStyleCnt="0"/>
      <dgm:spPr/>
    </dgm:pt>
    <dgm:pt modelId="{8ED6A45C-BF30-49AF-82DF-93C1B4002085}" type="pres">
      <dgm:prSet presAssocID="{ACDF6BE1-CF19-446F-B9EA-A1C39F47B6D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0000" b="-10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es"/>
        </a:ext>
      </dgm:extLst>
    </dgm:pt>
    <dgm:pt modelId="{F6EAF29D-438D-4AC9-9C37-BCE655872CD4}" type="pres">
      <dgm:prSet presAssocID="{ACDF6BE1-CF19-446F-B9EA-A1C39F47B6D3}" presName="iconSpace" presStyleCnt="0"/>
      <dgm:spPr/>
    </dgm:pt>
    <dgm:pt modelId="{15A2114D-6D1A-4F13-99BF-260FCCA85263}" type="pres">
      <dgm:prSet presAssocID="{ACDF6BE1-CF19-446F-B9EA-A1C39F47B6D3}" presName="parTx" presStyleLbl="revTx" presStyleIdx="2" presStyleCnt="4">
        <dgm:presLayoutVars>
          <dgm:chMax val="0"/>
          <dgm:chPref val="0"/>
        </dgm:presLayoutVars>
      </dgm:prSet>
      <dgm:spPr/>
    </dgm:pt>
    <dgm:pt modelId="{81806C3C-7B60-4C51-BFF0-CC961C06E00C}" type="pres">
      <dgm:prSet presAssocID="{ACDF6BE1-CF19-446F-B9EA-A1C39F47B6D3}" presName="txSpace" presStyleCnt="0"/>
      <dgm:spPr/>
    </dgm:pt>
    <dgm:pt modelId="{08D42BB8-8C0C-4639-BB87-17ECB6BABFA3}" type="pres">
      <dgm:prSet presAssocID="{ACDF6BE1-CF19-446F-B9EA-A1C39F47B6D3}" presName="desTx" presStyleLbl="revTx" presStyleIdx="3" presStyleCnt="4">
        <dgm:presLayoutVars/>
      </dgm:prSet>
      <dgm:spPr>
        <a:xfrm>
          <a:off x="5386618" y="2077619"/>
          <a:ext cx="4311566" cy="1046580"/>
        </a:xfrm>
        <a:prstGeom prst="rect">
          <a:avLst/>
        </a:prstGeom>
      </dgm:spPr>
    </dgm:pt>
  </dgm:ptLst>
  <dgm:cxnLst>
    <dgm:cxn modelId="{BD9E5015-25E7-4473-85AD-4E1F3F41D515}" type="presOf" srcId="{5F673BF6-DEC2-4108-AC15-9484E4217F16}" destId="{1B64071C-C7F3-465B-89D2-8F81661748AE}" srcOrd="0" destOrd="1" presId="urn:microsoft.com/office/officeart/2018/5/layout/CenteredIconLabelDescriptionList"/>
    <dgm:cxn modelId="{92829E2B-1750-45C6-B4C7-7B317213F3E9}" type="presOf" srcId="{4CF6DC01-C76E-45B2-BFD3-EFF3B5ED58E5}" destId="{08D42BB8-8C0C-4639-BB87-17ECB6BABFA3}" srcOrd="0" destOrd="0" presId="urn:microsoft.com/office/officeart/2018/5/layout/CenteredIconLabelDescriptionList"/>
    <dgm:cxn modelId="{8D566135-5EA8-4A88-8F4D-589FD1F98E5F}" type="presOf" srcId="{EF4973CA-2891-4190-A52E-C445DDADC67C}" destId="{DE578479-6989-4B95-A005-21E85EA4A17F}" srcOrd="0" destOrd="0" presId="urn:microsoft.com/office/officeart/2018/5/layout/CenteredIconLabelDescriptionList"/>
    <dgm:cxn modelId="{FB67FE3C-75D2-45D5-BCF8-00540C841748}" srcId="{EF4973CA-2891-4190-A52E-C445DDADC67C}" destId="{DA89A6E3-760C-4A87-8A63-9C3A790A5B82}" srcOrd="0" destOrd="0" parTransId="{57B74BC9-D5BC-4446-A856-1712043ED2E2}" sibTransId="{F4EF0778-D538-45C7-9D57-94CB51B43B8F}"/>
    <dgm:cxn modelId="{C203F953-B112-4CE1-A7B4-CBBC3ED65499}" srcId="{ACDF6BE1-CF19-446F-B9EA-A1C39F47B6D3}" destId="{4CF6DC01-C76E-45B2-BFD3-EFF3B5ED58E5}" srcOrd="0" destOrd="0" parTransId="{E07977EB-5C0B-45C9-AD96-EA0433E92C8B}" sibTransId="{113C868D-BAF8-4CF3-812F-805AB36E1A93}"/>
    <dgm:cxn modelId="{ECF38185-7D11-4A49-911B-B95AF174E0DF}" srcId="{DA89A6E3-760C-4A87-8A63-9C3A790A5B82}" destId="{5F673BF6-DEC2-4108-AC15-9484E4217F16}" srcOrd="1" destOrd="0" parTransId="{F3CBBB22-4F35-419D-A7B6-6D4D3501D912}" sibTransId="{FD72BE44-9F05-4C58-A076-80C680FF95C4}"/>
    <dgm:cxn modelId="{2C484590-3E43-4F84-8480-66884B073790}" srcId="{DA89A6E3-760C-4A87-8A63-9C3A790A5B82}" destId="{5938CE03-539E-4DF7-BB87-1724BCA3EB8F}" srcOrd="2" destOrd="0" parTransId="{43E980A9-65CE-49CF-ABA8-514AABA1F341}" sibTransId="{F606E5D5-C761-4D6B-A07D-239991F64626}"/>
    <dgm:cxn modelId="{B5A6329E-9380-4DDE-A9B7-B5F790A3B65E}" type="presOf" srcId="{9C9F4AEE-FF22-446C-8EE1-A5B3633AFEAA}" destId="{1B64071C-C7F3-465B-89D2-8F81661748AE}" srcOrd="0" destOrd="0" presId="urn:microsoft.com/office/officeart/2018/5/layout/CenteredIconLabelDescriptionList"/>
    <dgm:cxn modelId="{B44580A9-44F0-4FC9-87BD-8391DABEDC40}" type="presOf" srcId="{DA89A6E3-760C-4A87-8A63-9C3A790A5B82}" destId="{34558D5A-4D75-45CD-8FED-4C7919E7B8DE}" srcOrd="0" destOrd="0" presId="urn:microsoft.com/office/officeart/2018/5/layout/CenteredIconLabelDescriptionList"/>
    <dgm:cxn modelId="{AA3769B0-6A0E-4B0E-985A-C596DF5275AF}" type="presOf" srcId="{5938CE03-539E-4DF7-BB87-1724BCA3EB8F}" destId="{1B64071C-C7F3-465B-89D2-8F81661748AE}" srcOrd="0" destOrd="2" presId="urn:microsoft.com/office/officeart/2018/5/layout/CenteredIconLabelDescriptionList"/>
    <dgm:cxn modelId="{3C5A71D0-49BF-4E04-9CE0-F181EE5B2E6B}" srcId="{DA89A6E3-760C-4A87-8A63-9C3A790A5B82}" destId="{9C9F4AEE-FF22-446C-8EE1-A5B3633AFEAA}" srcOrd="0" destOrd="0" parTransId="{8A11DDC3-4511-4775-B3A1-23B51BBDA5A1}" sibTransId="{31D0EDCE-8DA0-4547-AADF-3015ECB0C397}"/>
    <dgm:cxn modelId="{E0C395D1-42E8-4B0D-A2E7-8047CB77C064}" srcId="{EF4973CA-2891-4190-A52E-C445DDADC67C}" destId="{ACDF6BE1-CF19-446F-B9EA-A1C39F47B6D3}" srcOrd="1" destOrd="0" parTransId="{1E5CF35E-B5AD-4365-B8DB-762626B140D0}" sibTransId="{A48B0B1D-102F-4C14-BC18-DBE92966E753}"/>
    <dgm:cxn modelId="{8A4D28E7-32F6-4FE1-B4D0-55E73A4271EC}" type="presOf" srcId="{ACDF6BE1-CF19-446F-B9EA-A1C39F47B6D3}" destId="{15A2114D-6D1A-4F13-99BF-260FCCA85263}" srcOrd="0" destOrd="0" presId="urn:microsoft.com/office/officeart/2018/5/layout/CenteredIconLabelDescriptionList"/>
    <dgm:cxn modelId="{968A5B14-071D-4DE5-8D50-9A066456041B}" type="presParOf" srcId="{DE578479-6989-4B95-A005-21E85EA4A17F}" destId="{BFC7C57D-CD0B-4EAC-8F04-D3BE061C07E0}" srcOrd="0" destOrd="0" presId="urn:microsoft.com/office/officeart/2018/5/layout/CenteredIconLabelDescriptionList"/>
    <dgm:cxn modelId="{073B30D7-8684-458C-8953-88825D349631}" type="presParOf" srcId="{BFC7C57D-CD0B-4EAC-8F04-D3BE061C07E0}" destId="{4E51ACF7-B4DC-4970-9FC3-8A74F3A78D80}" srcOrd="0" destOrd="0" presId="urn:microsoft.com/office/officeart/2018/5/layout/CenteredIconLabelDescriptionList"/>
    <dgm:cxn modelId="{4A53E655-BC49-42FA-900A-C8D984EE7C8D}" type="presParOf" srcId="{BFC7C57D-CD0B-4EAC-8F04-D3BE061C07E0}" destId="{A411D1C0-FCF6-4D3A-B969-32DB083404BB}" srcOrd="1" destOrd="0" presId="urn:microsoft.com/office/officeart/2018/5/layout/CenteredIconLabelDescriptionList"/>
    <dgm:cxn modelId="{313F129D-97F1-401F-97A2-C7EDE7C52BA1}" type="presParOf" srcId="{BFC7C57D-CD0B-4EAC-8F04-D3BE061C07E0}" destId="{34558D5A-4D75-45CD-8FED-4C7919E7B8DE}" srcOrd="2" destOrd="0" presId="urn:microsoft.com/office/officeart/2018/5/layout/CenteredIconLabelDescriptionList"/>
    <dgm:cxn modelId="{E92CAA65-6F5A-46E7-9E07-B0E867D78060}" type="presParOf" srcId="{BFC7C57D-CD0B-4EAC-8F04-D3BE061C07E0}" destId="{3976D891-0E45-4283-B03B-CAFB8658794B}" srcOrd="3" destOrd="0" presId="urn:microsoft.com/office/officeart/2018/5/layout/CenteredIconLabelDescriptionList"/>
    <dgm:cxn modelId="{288E9C08-BCFD-470D-9B10-4C1248442A1E}" type="presParOf" srcId="{BFC7C57D-CD0B-4EAC-8F04-D3BE061C07E0}" destId="{1B64071C-C7F3-465B-89D2-8F81661748AE}" srcOrd="4" destOrd="0" presId="urn:microsoft.com/office/officeart/2018/5/layout/CenteredIconLabelDescriptionList"/>
    <dgm:cxn modelId="{BAC5BABF-7793-4668-990D-5F3027C6B087}" type="presParOf" srcId="{DE578479-6989-4B95-A005-21E85EA4A17F}" destId="{07C76DA0-BCF1-4768-BCFB-8B58785F0D03}" srcOrd="1" destOrd="0" presId="urn:microsoft.com/office/officeart/2018/5/layout/CenteredIconLabelDescriptionList"/>
    <dgm:cxn modelId="{F469DDF1-3027-4AA4-94AF-1E9A067B1281}" type="presParOf" srcId="{DE578479-6989-4B95-A005-21E85EA4A17F}" destId="{4CA3F266-6BA9-4462-9953-041F68CC8717}" srcOrd="2" destOrd="0" presId="urn:microsoft.com/office/officeart/2018/5/layout/CenteredIconLabelDescriptionList"/>
    <dgm:cxn modelId="{487B553A-FE4E-4516-87B8-C7A9608202AB}" type="presParOf" srcId="{4CA3F266-6BA9-4462-9953-041F68CC8717}" destId="{8ED6A45C-BF30-49AF-82DF-93C1B4002085}" srcOrd="0" destOrd="0" presId="urn:microsoft.com/office/officeart/2018/5/layout/CenteredIconLabelDescriptionList"/>
    <dgm:cxn modelId="{ACC1E0A6-F749-45E6-A33E-54611FCDBEA7}" type="presParOf" srcId="{4CA3F266-6BA9-4462-9953-041F68CC8717}" destId="{F6EAF29D-438D-4AC9-9C37-BCE655872CD4}" srcOrd="1" destOrd="0" presId="urn:microsoft.com/office/officeart/2018/5/layout/CenteredIconLabelDescriptionList"/>
    <dgm:cxn modelId="{B5DE87EC-0663-4E02-8597-F11A935BEDC4}" type="presParOf" srcId="{4CA3F266-6BA9-4462-9953-041F68CC8717}" destId="{15A2114D-6D1A-4F13-99BF-260FCCA85263}" srcOrd="2" destOrd="0" presId="urn:microsoft.com/office/officeart/2018/5/layout/CenteredIconLabelDescriptionList"/>
    <dgm:cxn modelId="{C7C801D1-1C97-4569-B94E-156F1B541620}" type="presParOf" srcId="{4CA3F266-6BA9-4462-9953-041F68CC8717}" destId="{81806C3C-7B60-4C51-BFF0-CC961C06E00C}" srcOrd="3" destOrd="0" presId="urn:microsoft.com/office/officeart/2018/5/layout/CenteredIconLabelDescriptionList"/>
    <dgm:cxn modelId="{0873E79F-E3BB-4949-881E-B0470C801E83}" type="presParOf" srcId="{4CA3F266-6BA9-4462-9953-041F68CC8717}" destId="{08D42BB8-8C0C-4639-BB87-17ECB6BABFA3}" srcOrd="4" destOrd="0" presId="urn:microsoft.com/office/officeart/2018/5/layout/CenteredIconLabelDescription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58F1AE-9605-4003-B684-3CDD7A6F5B7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5D61DE1-AED0-46B7-A21B-E96ADD107D1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100" dirty="0"/>
            <a:t>Urbanisation</a:t>
          </a:r>
          <a:endParaRPr lang="en-US" sz="2100" dirty="0"/>
        </a:p>
      </dgm:t>
    </dgm:pt>
    <dgm:pt modelId="{945D543B-B1A4-49FB-BD7A-FE3AA0C7F7E5}" type="parTrans" cxnId="{7ADCCD53-F322-4695-8CEA-91DB9DE07F4A}">
      <dgm:prSet/>
      <dgm:spPr/>
      <dgm:t>
        <a:bodyPr/>
        <a:lstStyle/>
        <a:p>
          <a:endParaRPr lang="en-US" sz="2100"/>
        </a:p>
      </dgm:t>
    </dgm:pt>
    <dgm:pt modelId="{520C44CE-92B1-4886-9390-8A58A89B309C}" type="sibTrans" cxnId="{7ADCCD53-F322-4695-8CEA-91DB9DE07F4A}">
      <dgm:prSet/>
      <dgm:spPr/>
      <dgm:t>
        <a:bodyPr/>
        <a:lstStyle/>
        <a:p>
          <a:endParaRPr lang="en-US" sz="2100"/>
        </a:p>
      </dgm:t>
    </dgm:pt>
    <dgm:pt modelId="{2E03846C-DDAE-49C6-B443-7EA3754BD57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100" dirty="0"/>
            <a:t>Mobilité</a:t>
          </a:r>
          <a:endParaRPr lang="en-US" sz="2100" dirty="0"/>
        </a:p>
      </dgm:t>
    </dgm:pt>
    <dgm:pt modelId="{3EA3EA33-2B67-4C10-8601-3623D70DE6AC}" type="parTrans" cxnId="{30596557-1170-4A49-9491-67133D653BB0}">
      <dgm:prSet/>
      <dgm:spPr/>
      <dgm:t>
        <a:bodyPr/>
        <a:lstStyle/>
        <a:p>
          <a:endParaRPr lang="en-US" sz="2100"/>
        </a:p>
      </dgm:t>
    </dgm:pt>
    <dgm:pt modelId="{0D3D84C4-1FFC-4D9C-853F-2C0E43321152}" type="sibTrans" cxnId="{30596557-1170-4A49-9491-67133D653BB0}">
      <dgm:prSet/>
      <dgm:spPr/>
      <dgm:t>
        <a:bodyPr/>
        <a:lstStyle/>
        <a:p>
          <a:endParaRPr lang="en-US" sz="2100"/>
        </a:p>
      </dgm:t>
    </dgm:pt>
    <dgm:pt modelId="{76998D4E-5036-4FF7-8F82-D1EBEA48BE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100" dirty="0"/>
            <a:t>Nature et paysage</a:t>
          </a:r>
          <a:endParaRPr lang="en-US" sz="2100" dirty="0"/>
        </a:p>
      </dgm:t>
    </dgm:pt>
    <dgm:pt modelId="{AC2D62DC-10F8-43C2-88CE-45B267C2075C}" type="parTrans" cxnId="{791291BF-E6EF-4CE4-A638-2EA884B6699F}">
      <dgm:prSet/>
      <dgm:spPr/>
      <dgm:t>
        <a:bodyPr/>
        <a:lstStyle/>
        <a:p>
          <a:endParaRPr lang="en-US" sz="2100"/>
        </a:p>
      </dgm:t>
    </dgm:pt>
    <dgm:pt modelId="{78329D31-6347-42AF-B13C-1BA1F46BC2D5}" type="sibTrans" cxnId="{791291BF-E6EF-4CE4-A638-2EA884B6699F}">
      <dgm:prSet/>
      <dgm:spPr/>
      <dgm:t>
        <a:bodyPr/>
        <a:lstStyle/>
        <a:p>
          <a:endParaRPr lang="en-US" sz="2100"/>
        </a:p>
      </dgm:t>
    </dgm:pt>
    <dgm:pt modelId="{BC0C5499-38F1-40D3-83B6-29577DD6A35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100" dirty="0"/>
            <a:t>Environnement</a:t>
          </a:r>
          <a:endParaRPr lang="en-US" sz="2100" dirty="0"/>
        </a:p>
      </dgm:t>
    </dgm:pt>
    <dgm:pt modelId="{753731B8-F582-41E9-A1D1-FF87EC7FE0A7}" type="parTrans" cxnId="{5BE183F4-CF47-4343-A502-915458E6DC84}">
      <dgm:prSet/>
      <dgm:spPr/>
      <dgm:t>
        <a:bodyPr/>
        <a:lstStyle/>
        <a:p>
          <a:endParaRPr lang="en-US" sz="2100"/>
        </a:p>
      </dgm:t>
    </dgm:pt>
    <dgm:pt modelId="{2F2EE8AC-05FD-43BD-A798-07FEDF1B9F38}" type="sibTrans" cxnId="{5BE183F4-CF47-4343-A502-915458E6DC84}">
      <dgm:prSet/>
      <dgm:spPr/>
      <dgm:t>
        <a:bodyPr/>
        <a:lstStyle/>
        <a:p>
          <a:endParaRPr lang="en-US" sz="2100"/>
        </a:p>
      </dgm:t>
    </dgm:pt>
    <dgm:pt modelId="{286B6FB8-E3E3-4B00-A8BF-F3CBAEBE26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H" sz="2100" dirty="0" err="1"/>
            <a:t>Approvision</a:t>
          </a:r>
          <a:r>
            <a:rPr lang="fr-CH" sz="2100" dirty="0"/>
            <a:t>. et gestion des déchets</a:t>
          </a:r>
          <a:endParaRPr lang="en-US" sz="2100" dirty="0"/>
        </a:p>
      </dgm:t>
    </dgm:pt>
    <dgm:pt modelId="{9368D98A-7EA2-41CF-B876-E69543555C41}" type="parTrans" cxnId="{1A60DBA1-FE4B-4380-A99B-DAC677A30BBA}">
      <dgm:prSet/>
      <dgm:spPr/>
      <dgm:t>
        <a:bodyPr/>
        <a:lstStyle/>
        <a:p>
          <a:endParaRPr lang="fr-CH" sz="2100"/>
        </a:p>
      </dgm:t>
    </dgm:pt>
    <dgm:pt modelId="{B7BEBD58-27E8-4ABF-AA1F-F089667254DA}" type="sibTrans" cxnId="{1A60DBA1-FE4B-4380-A99B-DAC677A30BBA}">
      <dgm:prSet/>
      <dgm:spPr/>
      <dgm:t>
        <a:bodyPr/>
        <a:lstStyle/>
        <a:p>
          <a:endParaRPr lang="fr-CH" sz="2100"/>
        </a:p>
      </dgm:t>
    </dgm:pt>
    <dgm:pt modelId="{E971FA24-7C33-45C1-9C41-A24E8F1B06E8}" type="pres">
      <dgm:prSet presAssocID="{4C58F1AE-9605-4003-B684-3CDD7A6F5B71}" presName="root" presStyleCnt="0">
        <dgm:presLayoutVars>
          <dgm:dir/>
          <dgm:resizeHandles val="exact"/>
        </dgm:presLayoutVars>
      </dgm:prSet>
      <dgm:spPr/>
    </dgm:pt>
    <dgm:pt modelId="{4A2397D4-E64E-44F5-9C16-66B07F98F6F0}" type="pres">
      <dgm:prSet presAssocID="{85D61DE1-AED0-46B7-A21B-E96ADD107D17}" presName="compNode" presStyleCnt="0"/>
      <dgm:spPr/>
    </dgm:pt>
    <dgm:pt modelId="{00B4870E-9FDC-4B36-8272-AACA96B68973}" type="pres">
      <dgm:prSet presAssocID="{85D61DE1-AED0-46B7-A21B-E96ADD107D1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6EB90655-957F-479C-9DBA-479869A519DF}" type="pres">
      <dgm:prSet presAssocID="{85D61DE1-AED0-46B7-A21B-E96ADD107D17}" presName="spaceRect" presStyleCnt="0"/>
      <dgm:spPr/>
    </dgm:pt>
    <dgm:pt modelId="{D890DE40-FE1E-4B63-8215-7E217236D3F2}" type="pres">
      <dgm:prSet presAssocID="{85D61DE1-AED0-46B7-A21B-E96ADD107D17}" presName="textRect" presStyleLbl="revTx" presStyleIdx="0" presStyleCnt="5">
        <dgm:presLayoutVars>
          <dgm:chMax val="1"/>
          <dgm:chPref val="1"/>
        </dgm:presLayoutVars>
      </dgm:prSet>
      <dgm:spPr/>
    </dgm:pt>
    <dgm:pt modelId="{47612AB0-A91D-44A0-B371-D83F67F2766D}" type="pres">
      <dgm:prSet presAssocID="{520C44CE-92B1-4886-9390-8A58A89B309C}" presName="sibTrans" presStyleCnt="0"/>
      <dgm:spPr/>
    </dgm:pt>
    <dgm:pt modelId="{CCE3D293-CD0A-4DA8-A208-0EF064D1A4DA}" type="pres">
      <dgm:prSet presAssocID="{2E03846C-DDAE-49C6-B443-7EA3754BD57B}" presName="compNode" presStyleCnt="0"/>
      <dgm:spPr/>
    </dgm:pt>
    <dgm:pt modelId="{4FD68E59-ED9E-42D1-BAA3-1ACF93DE80B4}" type="pres">
      <dgm:prSet presAssocID="{2E03846C-DDAE-49C6-B443-7EA3754BD57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44D8232E-EB87-4BBE-A649-E5336D3E3E9B}" type="pres">
      <dgm:prSet presAssocID="{2E03846C-DDAE-49C6-B443-7EA3754BD57B}" presName="spaceRect" presStyleCnt="0"/>
      <dgm:spPr/>
    </dgm:pt>
    <dgm:pt modelId="{66D140A3-4D24-4464-AB13-8C888810781A}" type="pres">
      <dgm:prSet presAssocID="{2E03846C-DDAE-49C6-B443-7EA3754BD57B}" presName="textRect" presStyleLbl="revTx" presStyleIdx="1" presStyleCnt="5">
        <dgm:presLayoutVars>
          <dgm:chMax val="1"/>
          <dgm:chPref val="1"/>
        </dgm:presLayoutVars>
      </dgm:prSet>
      <dgm:spPr/>
    </dgm:pt>
    <dgm:pt modelId="{5E5D2FD4-7B33-4733-97E1-164F74D7283A}" type="pres">
      <dgm:prSet presAssocID="{0D3D84C4-1FFC-4D9C-853F-2C0E43321152}" presName="sibTrans" presStyleCnt="0"/>
      <dgm:spPr/>
    </dgm:pt>
    <dgm:pt modelId="{FE92B1E3-0B59-4D19-B837-83D2749CF77D}" type="pres">
      <dgm:prSet presAssocID="{76998D4E-5036-4FF7-8F82-D1EBEA48BE4E}" presName="compNode" presStyleCnt="0"/>
      <dgm:spPr/>
    </dgm:pt>
    <dgm:pt modelId="{2C8AB593-5A26-4514-A047-7DD0DA038316}" type="pres">
      <dgm:prSet presAssocID="{76998D4E-5036-4FF7-8F82-D1EBEA48BE4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ntains"/>
        </a:ext>
      </dgm:extLst>
    </dgm:pt>
    <dgm:pt modelId="{C09355F7-CDFD-4539-807B-469215EBE272}" type="pres">
      <dgm:prSet presAssocID="{76998D4E-5036-4FF7-8F82-D1EBEA48BE4E}" presName="spaceRect" presStyleCnt="0"/>
      <dgm:spPr/>
    </dgm:pt>
    <dgm:pt modelId="{75EE62BE-0EF6-404F-8048-E01A8AA0CC2B}" type="pres">
      <dgm:prSet presAssocID="{76998D4E-5036-4FF7-8F82-D1EBEA48BE4E}" presName="textRect" presStyleLbl="revTx" presStyleIdx="2" presStyleCnt="5">
        <dgm:presLayoutVars>
          <dgm:chMax val="1"/>
          <dgm:chPref val="1"/>
        </dgm:presLayoutVars>
      </dgm:prSet>
      <dgm:spPr/>
    </dgm:pt>
    <dgm:pt modelId="{DE166AF3-2EC7-4483-B8D5-A416E2B4126C}" type="pres">
      <dgm:prSet presAssocID="{78329D31-6347-42AF-B13C-1BA1F46BC2D5}" presName="sibTrans" presStyleCnt="0"/>
      <dgm:spPr/>
    </dgm:pt>
    <dgm:pt modelId="{DEB58143-5E37-4064-AFC2-E60A85567FA8}" type="pres">
      <dgm:prSet presAssocID="{BC0C5499-38F1-40D3-83B6-29577DD6A35B}" presName="compNode" presStyleCnt="0"/>
      <dgm:spPr/>
    </dgm:pt>
    <dgm:pt modelId="{E947317A-0AA2-4F5E-8CDA-E3F43716D403}" type="pres">
      <dgm:prSet presAssocID="{BC0C5499-38F1-40D3-83B6-29577DD6A35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FD07E633-BC3C-4F9A-AF6C-7CED017EFC80}" type="pres">
      <dgm:prSet presAssocID="{BC0C5499-38F1-40D3-83B6-29577DD6A35B}" presName="spaceRect" presStyleCnt="0"/>
      <dgm:spPr/>
    </dgm:pt>
    <dgm:pt modelId="{46F6CD10-2681-439B-859B-57303A22DB9A}" type="pres">
      <dgm:prSet presAssocID="{BC0C5499-38F1-40D3-83B6-29577DD6A35B}" presName="textRect" presStyleLbl="revTx" presStyleIdx="3" presStyleCnt="5">
        <dgm:presLayoutVars>
          <dgm:chMax val="1"/>
          <dgm:chPref val="1"/>
        </dgm:presLayoutVars>
      </dgm:prSet>
      <dgm:spPr/>
    </dgm:pt>
    <dgm:pt modelId="{D2B02EEC-07EF-41FF-B668-B60887AE474A}" type="pres">
      <dgm:prSet presAssocID="{2F2EE8AC-05FD-43BD-A798-07FEDF1B9F38}" presName="sibTrans" presStyleCnt="0"/>
      <dgm:spPr/>
    </dgm:pt>
    <dgm:pt modelId="{A4153A13-96E2-4AD7-818B-C17385C8F091}" type="pres">
      <dgm:prSet presAssocID="{286B6FB8-E3E3-4B00-A8BF-F3CBAEBE2634}" presName="compNode" presStyleCnt="0"/>
      <dgm:spPr/>
    </dgm:pt>
    <dgm:pt modelId="{610D6AF8-D991-4E00-8812-32E38B494DCA}" type="pres">
      <dgm:prSet presAssocID="{286B6FB8-E3E3-4B00-A8BF-F3CBAEBE263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998C9465-AA23-4B22-A501-A785B148A4F1}" type="pres">
      <dgm:prSet presAssocID="{286B6FB8-E3E3-4B00-A8BF-F3CBAEBE2634}" presName="spaceRect" presStyleCnt="0"/>
      <dgm:spPr/>
    </dgm:pt>
    <dgm:pt modelId="{FE799A81-8E7B-498A-9B60-0AB0A0394CED}" type="pres">
      <dgm:prSet presAssocID="{286B6FB8-E3E3-4B00-A8BF-F3CBAEBE263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5310E0A-304E-410F-854B-68E59F65F2E0}" type="presOf" srcId="{BC0C5499-38F1-40D3-83B6-29577DD6A35B}" destId="{46F6CD10-2681-439B-859B-57303A22DB9A}" srcOrd="0" destOrd="0" presId="urn:microsoft.com/office/officeart/2018/2/layout/IconLabelList"/>
    <dgm:cxn modelId="{FA257964-35A2-459D-8792-204C5A88F49D}" type="presOf" srcId="{85D61DE1-AED0-46B7-A21B-E96ADD107D17}" destId="{D890DE40-FE1E-4B63-8215-7E217236D3F2}" srcOrd="0" destOrd="0" presId="urn:microsoft.com/office/officeart/2018/2/layout/IconLabelList"/>
    <dgm:cxn modelId="{7ADCCD53-F322-4695-8CEA-91DB9DE07F4A}" srcId="{4C58F1AE-9605-4003-B684-3CDD7A6F5B71}" destId="{85D61DE1-AED0-46B7-A21B-E96ADD107D17}" srcOrd="0" destOrd="0" parTransId="{945D543B-B1A4-49FB-BD7A-FE3AA0C7F7E5}" sibTransId="{520C44CE-92B1-4886-9390-8A58A89B309C}"/>
    <dgm:cxn modelId="{30596557-1170-4A49-9491-67133D653BB0}" srcId="{4C58F1AE-9605-4003-B684-3CDD7A6F5B71}" destId="{2E03846C-DDAE-49C6-B443-7EA3754BD57B}" srcOrd="1" destOrd="0" parTransId="{3EA3EA33-2B67-4C10-8601-3623D70DE6AC}" sibTransId="{0D3D84C4-1FFC-4D9C-853F-2C0E43321152}"/>
    <dgm:cxn modelId="{D817F084-3366-473E-AE7E-176E3A0826B3}" type="presOf" srcId="{2E03846C-DDAE-49C6-B443-7EA3754BD57B}" destId="{66D140A3-4D24-4464-AB13-8C888810781A}" srcOrd="0" destOrd="0" presId="urn:microsoft.com/office/officeart/2018/2/layout/IconLabelList"/>
    <dgm:cxn modelId="{90416891-4523-4003-913C-90D36AE7AA2B}" type="presOf" srcId="{4C58F1AE-9605-4003-B684-3CDD7A6F5B71}" destId="{E971FA24-7C33-45C1-9C41-A24E8F1B06E8}" srcOrd="0" destOrd="0" presId="urn:microsoft.com/office/officeart/2018/2/layout/IconLabelList"/>
    <dgm:cxn modelId="{1A60DBA1-FE4B-4380-A99B-DAC677A30BBA}" srcId="{4C58F1AE-9605-4003-B684-3CDD7A6F5B71}" destId="{286B6FB8-E3E3-4B00-A8BF-F3CBAEBE2634}" srcOrd="4" destOrd="0" parTransId="{9368D98A-7EA2-41CF-B876-E69543555C41}" sibTransId="{B7BEBD58-27E8-4ABF-AA1F-F089667254DA}"/>
    <dgm:cxn modelId="{791291BF-E6EF-4CE4-A638-2EA884B6699F}" srcId="{4C58F1AE-9605-4003-B684-3CDD7A6F5B71}" destId="{76998D4E-5036-4FF7-8F82-D1EBEA48BE4E}" srcOrd="2" destOrd="0" parTransId="{AC2D62DC-10F8-43C2-88CE-45B267C2075C}" sibTransId="{78329D31-6347-42AF-B13C-1BA1F46BC2D5}"/>
    <dgm:cxn modelId="{DABBC9DD-674B-4F78-9B51-42FA85854D69}" type="presOf" srcId="{76998D4E-5036-4FF7-8F82-D1EBEA48BE4E}" destId="{75EE62BE-0EF6-404F-8048-E01A8AA0CC2B}" srcOrd="0" destOrd="0" presId="urn:microsoft.com/office/officeart/2018/2/layout/IconLabelList"/>
    <dgm:cxn modelId="{0EA9C4E8-45BB-4E6F-B433-0FE8CCC88057}" type="presOf" srcId="{286B6FB8-E3E3-4B00-A8BF-F3CBAEBE2634}" destId="{FE799A81-8E7B-498A-9B60-0AB0A0394CED}" srcOrd="0" destOrd="0" presId="urn:microsoft.com/office/officeart/2018/2/layout/IconLabelList"/>
    <dgm:cxn modelId="{5BE183F4-CF47-4343-A502-915458E6DC84}" srcId="{4C58F1AE-9605-4003-B684-3CDD7A6F5B71}" destId="{BC0C5499-38F1-40D3-83B6-29577DD6A35B}" srcOrd="3" destOrd="0" parTransId="{753731B8-F582-41E9-A1D1-FF87EC7FE0A7}" sibTransId="{2F2EE8AC-05FD-43BD-A798-07FEDF1B9F38}"/>
    <dgm:cxn modelId="{6EE3038B-DDF2-46F4-803B-75FAC2F50824}" type="presParOf" srcId="{E971FA24-7C33-45C1-9C41-A24E8F1B06E8}" destId="{4A2397D4-E64E-44F5-9C16-66B07F98F6F0}" srcOrd="0" destOrd="0" presId="urn:microsoft.com/office/officeart/2018/2/layout/IconLabelList"/>
    <dgm:cxn modelId="{0951E5C7-453E-40A8-AF34-F853526A344C}" type="presParOf" srcId="{4A2397D4-E64E-44F5-9C16-66B07F98F6F0}" destId="{00B4870E-9FDC-4B36-8272-AACA96B68973}" srcOrd="0" destOrd="0" presId="urn:microsoft.com/office/officeart/2018/2/layout/IconLabelList"/>
    <dgm:cxn modelId="{70E0EEBF-4A6C-4525-B8A6-3148798CC42E}" type="presParOf" srcId="{4A2397D4-E64E-44F5-9C16-66B07F98F6F0}" destId="{6EB90655-957F-479C-9DBA-479869A519DF}" srcOrd="1" destOrd="0" presId="urn:microsoft.com/office/officeart/2018/2/layout/IconLabelList"/>
    <dgm:cxn modelId="{181AE7DE-32C9-497F-BAE8-BF27F9076D9E}" type="presParOf" srcId="{4A2397D4-E64E-44F5-9C16-66B07F98F6F0}" destId="{D890DE40-FE1E-4B63-8215-7E217236D3F2}" srcOrd="2" destOrd="0" presId="urn:microsoft.com/office/officeart/2018/2/layout/IconLabelList"/>
    <dgm:cxn modelId="{154C8027-111C-4E75-A2C2-75A247F89A51}" type="presParOf" srcId="{E971FA24-7C33-45C1-9C41-A24E8F1B06E8}" destId="{47612AB0-A91D-44A0-B371-D83F67F2766D}" srcOrd="1" destOrd="0" presId="urn:microsoft.com/office/officeart/2018/2/layout/IconLabelList"/>
    <dgm:cxn modelId="{4EF89E5B-0BC2-48F8-94B9-7581D8225D90}" type="presParOf" srcId="{E971FA24-7C33-45C1-9C41-A24E8F1B06E8}" destId="{CCE3D293-CD0A-4DA8-A208-0EF064D1A4DA}" srcOrd="2" destOrd="0" presId="urn:microsoft.com/office/officeart/2018/2/layout/IconLabelList"/>
    <dgm:cxn modelId="{B6E4AF0D-8DB5-460E-A7AB-6442130B3262}" type="presParOf" srcId="{CCE3D293-CD0A-4DA8-A208-0EF064D1A4DA}" destId="{4FD68E59-ED9E-42D1-BAA3-1ACF93DE80B4}" srcOrd="0" destOrd="0" presId="urn:microsoft.com/office/officeart/2018/2/layout/IconLabelList"/>
    <dgm:cxn modelId="{D213E9E3-6FD5-46E6-8FEB-281981B2C178}" type="presParOf" srcId="{CCE3D293-CD0A-4DA8-A208-0EF064D1A4DA}" destId="{44D8232E-EB87-4BBE-A649-E5336D3E3E9B}" srcOrd="1" destOrd="0" presId="urn:microsoft.com/office/officeart/2018/2/layout/IconLabelList"/>
    <dgm:cxn modelId="{C28C2188-86A7-402F-861C-FFD5B1602B7F}" type="presParOf" srcId="{CCE3D293-CD0A-4DA8-A208-0EF064D1A4DA}" destId="{66D140A3-4D24-4464-AB13-8C888810781A}" srcOrd="2" destOrd="0" presId="urn:microsoft.com/office/officeart/2018/2/layout/IconLabelList"/>
    <dgm:cxn modelId="{7DC10047-A04E-4FAD-81F5-2CDF57AC1414}" type="presParOf" srcId="{E971FA24-7C33-45C1-9C41-A24E8F1B06E8}" destId="{5E5D2FD4-7B33-4733-97E1-164F74D7283A}" srcOrd="3" destOrd="0" presId="urn:microsoft.com/office/officeart/2018/2/layout/IconLabelList"/>
    <dgm:cxn modelId="{FD797E04-19BC-4205-8F90-2D8691ECCEAD}" type="presParOf" srcId="{E971FA24-7C33-45C1-9C41-A24E8F1B06E8}" destId="{FE92B1E3-0B59-4D19-B837-83D2749CF77D}" srcOrd="4" destOrd="0" presId="urn:microsoft.com/office/officeart/2018/2/layout/IconLabelList"/>
    <dgm:cxn modelId="{D0C18625-9EB7-46CA-98ED-EF2DBDA99280}" type="presParOf" srcId="{FE92B1E3-0B59-4D19-B837-83D2749CF77D}" destId="{2C8AB593-5A26-4514-A047-7DD0DA038316}" srcOrd="0" destOrd="0" presId="urn:microsoft.com/office/officeart/2018/2/layout/IconLabelList"/>
    <dgm:cxn modelId="{029B046A-CBFB-4F9A-BAB2-C29CFEF7B7FE}" type="presParOf" srcId="{FE92B1E3-0B59-4D19-B837-83D2749CF77D}" destId="{C09355F7-CDFD-4539-807B-469215EBE272}" srcOrd="1" destOrd="0" presId="urn:microsoft.com/office/officeart/2018/2/layout/IconLabelList"/>
    <dgm:cxn modelId="{36C6512D-C6C3-4051-9A0B-D38B8BA61D06}" type="presParOf" srcId="{FE92B1E3-0B59-4D19-B837-83D2749CF77D}" destId="{75EE62BE-0EF6-404F-8048-E01A8AA0CC2B}" srcOrd="2" destOrd="0" presId="urn:microsoft.com/office/officeart/2018/2/layout/IconLabelList"/>
    <dgm:cxn modelId="{53B626E3-6228-4148-9FC4-B6E38221E9C9}" type="presParOf" srcId="{E971FA24-7C33-45C1-9C41-A24E8F1B06E8}" destId="{DE166AF3-2EC7-4483-B8D5-A416E2B4126C}" srcOrd="5" destOrd="0" presId="urn:microsoft.com/office/officeart/2018/2/layout/IconLabelList"/>
    <dgm:cxn modelId="{663933D3-442F-419B-AB46-684D22DD4F91}" type="presParOf" srcId="{E971FA24-7C33-45C1-9C41-A24E8F1B06E8}" destId="{DEB58143-5E37-4064-AFC2-E60A85567FA8}" srcOrd="6" destOrd="0" presId="urn:microsoft.com/office/officeart/2018/2/layout/IconLabelList"/>
    <dgm:cxn modelId="{BFB7A5CD-3AE2-4302-A377-D550DAE8179C}" type="presParOf" srcId="{DEB58143-5E37-4064-AFC2-E60A85567FA8}" destId="{E947317A-0AA2-4F5E-8CDA-E3F43716D403}" srcOrd="0" destOrd="0" presId="urn:microsoft.com/office/officeart/2018/2/layout/IconLabelList"/>
    <dgm:cxn modelId="{4D75A948-5502-426D-BC10-363C8B41FC27}" type="presParOf" srcId="{DEB58143-5E37-4064-AFC2-E60A85567FA8}" destId="{FD07E633-BC3C-4F9A-AF6C-7CED017EFC80}" srcOrd="1" destOrd="0" presId="urn:microsoft.com/office/officeart/2018/2/layout/IconLabelList"/>
    <dgm:cxn modelId="{6265D74C-CB17-406D-A641-89872A7C3093}" type="presParOf" srcId="{DEB58143-5E37-4064-AFC2-E60A85567FA8}" destId="{46F6CD10-2681-439B-859B-57303A22DB9A}" srcOrd="2" destOrd="0" presId="urn:microsoft.com/office/officeart/2018/2/layout/IconLabelList"/>
    <dgm:cxn modelId="{5ABF302A-165C-4F68-8733-6A102F9A2967}" type="presParOf" srcId="{E971FA24-7C33-45C1-9C41-A24E8F1B06E8}" destId="{D2B02EEC-07EF-41FF-B668-B60887AE474A}" srcOrd="7" destOrd="0" presId="urn:microsoft.com/office/officeart/2018/2/layout/IconLabelList"/>
    <dgm:cxn modelId="{04092C56-C9C3-4E91-9B73-0A59FF1EB345}" type="presParOf" srcId="{E971FA24-7C33-45C1-9C41-A24E8F1B06E8}" destId="{A4153A13-96E2-4AD7-818B-C17385C8F091}" srcOrd="8" destOrd="0" presId="urn:microsoft.com/office/officeart/2018/2/layout/IconLabelList"/>
    <dgm:cxn modelId="{9B492043-7CCB-4520-B4F9-6D9478740546}" type="presParOf" srcId="{A4153A13-96E2-4AD7-818B-C17385C8F091}" destId="{610D6AF8-D991-4E00-8812-32E38B494DCA}" srcOrd="0" destOrd="0" presId="urn:microsoft.com/office/officeart/2018/2/layout/IconLabelList"/>
    <dgm:cxn modelId="{DF80F801-2D75-43CA-BE53-BF45FC014366}" type="presParOf" srcId="{A4153A13-96E2-4AD7-818B-C17385C8F091}" destId="{998C9465-AA23-4B22-A501-A785B148A4F1}" srcOrd="1" destOrd="0" presId="urn:microsoft.com/office/officeart/2018/2/layout/IconLabelList"/>
    <dgm:cxn modelId="{F1BC7A18-ECC7-4D02-96BA-B866E07C07EF}" type="presParOf" srcId="{A4153A13-96E2-4AD7-818B-C17385C8F091}" destId="{FE799A81-8E7B-498A-9B60-0AB0A0394CE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4870E-9FDC-4B36-8272-AACA96B68973}">
      <dsp:nvSpPr>
        <dsp:cNvPr id="0" name=""/>
        <dsp:cNvSpPr/>
      </dsp:nvSpPr>
      <dsp:spPr>
        <a:xfrm>
          <a:off x="419454" y="316093"/>
          <a:ext cx="594843" cy="5948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0DE40-FE1E-4B63-8215-7E217236D3F2}">
      <dsp:nvSpPr>
        <dsp:cNvPr id="0" name=""/>
        <dsp:cNvSpPr/>
      </dsp:nvSpPr>
      <dsp:spPr>
        <a:xfrm>
          <a:off x="982" y="1139151"/>
          <a:ext cx="1431788" cy="69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Révision</a:t>
          </a:r>
          <a:r>
            <a:rPr lang="en-US" sz="2800" kern="1200" dirty="0"/>
            <a:t> des PAL </a:t>
          </a:r>
          <a:r>
            <a:rPr lang="en-US" sz="2800" kern="1200" dirty="0" err="1"/>
            <a:t>jusqu’à</a:t>
          </a:r>
          <a:r>
            <a:rPr lang="en-US" sz="2800" kern="1200" dirty="0"/>
            <a:t> fin 2024</a:t>
          </a:r>
        </a:p>
      </dsp:txBody>
      <dsp:txXfrm>
        <a:off x="982" y="1139151"/>
        <a:ext cx="1431788" cy="697794"/>
      </dsp:txXfrm>
    </dsp:sp>
    <dsp:sp modelId="{4FD68E59-ED9E-42D1-BAA3-1ACF93DE80B4}">
      <dsp:nvSpPr>
        <dsp:cNvPr id="0" name=""/>
        <dsp:cNvSpPr/>
      </dsp:nvSpPr>
      <dsp:spPr>
        <a:xfrm>
          <a:off x="2839682" y="316093"/>
          <a:ext cx="594843" cy="5948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40A3-4D24-4464-AB13-8C888810781A}">
      <dsp:nvSpPr>
        <dsp:cNvPr id="0" name=""/>
        <dsp:cNvSpPr/>
      </dsp:nvSpPr>
      <dsp:spPr>
        <a:xfrm>
          <a:off x="1664099" y="1139151"/>
          <a:ext cx="2946009" cy="69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Rapport d’opportunité constitue le cahier des charges de cette révision</a:t>
          </a:r>
          <a:endParaRPr lang="en-US" sz="2800" kern="1200" dirty="0"/>
        </a:p>
      </dsp:txBody>
      <dsp:txXfrm>
        <a:off x="1664099" y="1139151"/>
        <a:ext cx="2946009" cy="697794"/>
      </dsp:txXfrm>
    </dsp:sp>
    <dsp:sp modelId="{2C8AB593-5A26-4514-A047-7DD0DA038316}">
      <dsp:nvSpPr>
        <dsp:cNvPr id="0" name=""/>
        <dsp:cNvSpPr/>
      </dsp:nvSpPr>
      <dsp:spPr>
        <a:xfrm>
          <a:off x="5664119" y="316093"/>
          <a:ext cx="594843" cy="5948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E62BE-0EF6-404F-8048-E01A8AA0CC2B}">
      <dsp:nvSpPr>
        <dsp:cNvPr id="0" name=""/>
        <dsp:cNvSpPr/>
      </dsp:nvSpPr>
      <dsp:spPr>
        <a:xfrm>
          <a:off x="4841437" y="1139151"/>
          <a:ext cx="2240208" cy="69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Crédit proposé se base sur l’évaluation des coûts validé par le SDT</a:t>
          </a:r>
          <a:endParaRPr lang="en-US" sz="2800" kern="1200" dirty="0"/>
        </a:p>
      </dsp:txBody>
      <dsp:txXfrm>
        <a:off x="4841437" y="1139151"/>
        <a:ext cx="2240208" cy="697794"/>
      </dsp:txXfrm>
    </dsp:sp>
    <dsp:sp modelId="{E947317A-0AA2-4F5E-8CDA-E3F43716D403}">
      <dsp:nvSpPr>
        <dsp:cNvPr id="0" name=""/>
        <dsp:cNvSpPr/>
      </dsp:nvSpPr>
      <dsp:spPr>
        <a:xfrm>
          <a:off x="8229733" y="316093"/>
          <a:ext cx="594843" cy="5948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6CD10-2681-439B-859B-57303A22DB9A}">
      <dsp:nvSpPr>
        <dsp:cNvPr id="0" name=""/>
        <dsp:cNvSpPr/>
      </dsp:nvSpPr>
      <dsp:spPr>
        <a:xfrm>
          <a:off x="7312973" y="1139151"/>
          <a:ext cx="2428363" cy="69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Commission PAL composée de 10 citoyens représentatifs de différentes sensibilités pilote le projet</a:t>
          </a:r>
          <a:endParaRPr lang="en-US" sz="2800" kern="1200" dirty="0"/>
        </a:p>
      </dsp:txBody>
      <dsp:txXfrm>
        <a:off x="7312973" y="1139151"/>
        <a:ext cx="2428363" cy="697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4870E-9FDC-4B36-8272-AACA96B68973}">
      <dsp:nvSpPr>
        <dsp:cNvPr id="0" name=""/>
        <dsp:cNvSpPr/>
      </dsp:nvSpPr>
      <dsp:spPr>
        <a:xfrm>
          <a:off x="760733" y="554465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0DE40-FE1E-4B63-8215-7E217236D3F2}">
      <dsp:nvSpPr>
        <dsp:cNvPr id="0" name=""/>
        <dsp:cNvSpPr/>
      </dsp:nvSpPr>
      <dsp:spPr>
        <a:xfrm>
          <a:off x="265733" y="1662985"/>
          <a:ext cx="1800000" cy="879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Contexte légal</a:t>
          </a:r>
          <a:endParaRPr lang="en-US" sz="2800" kern="1200" dirty="0"/>
        </a:p>
      </dsp:txBody>
      <dsp:txXfrm>
        <a:off x="265733" y="1662985"/>
        <a:ext cx="1800000" cy="879187"/>
      </dsp:txXfrm>
    </dsp:sp>
    <dsp:sp modelId="{4FD68E59-ED9E-42D1-BAA3-1ACF93DE80B4}">
      <dsp:nvSpPr>
        <dsp:cNvPr id="0" name=""/>
        <dsp:cNvSpPr/>
      </dsp:nvSpPr>
      <dsp:spPr>
        <a:xfrm>
          <a:off x="3408659" y="554465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40A3-4D24-4464-AB13-8C888810781A}">
      <dsp:nvSpPr>
        <dsp:cNvPr id="0" name=""/>
        <dsp:cNvSpPr/>
      </dsp:nvSpPr>
      <dsp:spPr>
        <a:xfrm>
          <a:off x="2380733" y="1662985"/>
          <a:ext cx="2865852" cy="879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Dimensionnement de la zone à bâtir</a:t>
          </a:r>
          <a:endParaRPr lang="en-US" sz="2800" kern="1200" dirty="0"/>
        </a:p>
      </dsp:txBody>
      <dsp:txXfrm>
        <a:off x="2380733" y="1662985"/>
        <a:ext cx="2865852" cy="879187"/>
      </dsp:txXfrm>
    </dsp:sp>
    <dsp:sp modelId="{2C8AB593-5A26-4514-A047-7DD0DA038316}">
      <dsp:nvSpPr>
        <dsp:cNvPr id="0" name=""/>
        <dsp:cNvSpPr/>
      </dsp:nvSpPr>
      <dsp:spPr>
        <a:xfrm>
          <a:off x="6056585" y="554465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E62BE-0EF6-404F-8048-E01A8AA0CC2B}">
      <dsp:nvSpPr>
        <dsp:cNvPr id="0" name=""/>
        <dsp:cNvSpPr/>
      </dsp:nvSpPr>
      <dsp:spPr>
        <a:xfrm>
          <a:off x="5561585" y="1662985"/>
          <a:ext cx="1800000" cy="879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Estimation des coûts</a:t>
          </a:r>
          <a:endParaRPr lang="en-US" sz="2800" kern="1200" dirty="0"/>
        </a:p>
      </dsp:txBody>
      <dsp:txXfrm>
        <a:off x="5561585" y="1662985"/>
        <a:ext cx="1800000" cy="879187"/>
      </dsp:txXfrm>
    </dsp:sp>
    <dsp:sp modelId="{E947317A-0AA2-4F5E-8CDA-E3F43716D403}">
      <dsp:nvSpPr>
        <dsp:cNvPr id="0" name=""/>
        <dsp:cNvSpPr/>
      </dsp:nvSpPr>
      <dsp:spPr>
        <a:xfrm>
          <a:off x="8171585" y="554465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6CD10-2681-439B-859B-57303A22DB9A}">
      <dsp:nvSpPr>
        <dsp:cNvPr id="0" name=""/>
        <dsp:cNvSpPr/>
      </dsp:nvSpPr>
      <dsp:spPr>
        <a:xfrm>
          <a:off x="7676585" y="1662985"/>
          <a:ext cx="1800000" cy="879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Suite des démarches</a:t>
          </a:r>
          <a:endParaRPr lang="en-US" sz="2800" kern="1200" dirty="0"/>
        </a:p>
      </dsp:txBody>
      <dsp:txXfrm>
        <a:off x="7676585" y="1662985"/>
        <a:ext cx="1800000" cy="8791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E5C54-7E40-4770-BF88-153ADAD15127}">
      <dsp:nvSpPr>
        <dsp:cNvPr id="0" name=""/>
        <dsp:cNvSpPr/>
      </dsp:nvSpPr>
      <dsp:spPr>
        <a:xfrm>
          <a:off x="1721786" y="0"/>
          <a:ext cx="1509048" cy="13828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000" b="-3000"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2EB07-8E0F-44FC-8317-3A9148265BE0}">
      <dsp:nvSpPr>
        <dsp:cNvPr id="0" name=""/>
        <dsp:cNvSpPr/>
      </dsp:nvSpPr>
      <dsp:spPr>
        <a:xfrm>
          <a:off x="320527" y="1505786"/>
          <a:ext cx="4311566" cy="592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2400" kern="1200" dirty="0"/>
            <a:t>Planifications supérieures</a:t>
          </a:r>
          <a:endParaRPr lang="en-US" sz="2400" kern="1200" dirty="0"/>
        </a:p>
      </dsp:txBody>
      <dsp:txXfrm>
        <a:off x="320527" y="1505786"/>
        <a:ext cx="4311566" cy="592630"/>
      </dsp:txXfrm>
    </dsp:sp>
    <dsp:sp modelId="{12EDEE2E-377C-42C7-9311-5981376ADAA9}">
      <dsp:nvSpPr>
        <dsp:cNvPr id="0" name=""/>
        <dsp:cNvSpPr/>
      </dsp:nvSpPr>
      <dsp:spPr>
        <a:xfrm>
          <a:off x="320527" y="2155618"/>
          <a:ext cx="4311566" cy="968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LAT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Plan directeur cantonal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Plan directeur régional</a:t>
          </a:r>
          <a:endParaRPr lang="en-US" sz="2000" kern="1200" dirty="0"/>
        </a:p>
      </dsp:txBody>
      <dsp:txXfrm>
        <a:off x="320527" y="2155618"/>
        <a:ext cx="4311566" cy="968581"/>
      </dsp:txXfrm>
    </dsp:sp>
    <dsp:sp modelId="{8F30A1E4-2999-4910-BCEB-41BFBF1D1A86}">
      <dsp:nvSpPr>
        <dsp:cNvPr id="0" name=""/>
        <dsp:cNvSpPr/>
      </dsp:nvSpPr>
      <dsp:spPr>
        <a:xfrm>
          <a:off x="6787877" y="0"/>
          <a:ext cx="1509048" cy="13828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000" b="-3000"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0B68A-1B7E-4124-9FBC-68BBCE664CCA}">
      <dsp:nvSpPr>
        <dsp:cNvPr id="0" name=""/>
        <dsp:cNvSpPr/>
      </dsp:nvSpPr>
      <dsp:spPr>
        <a:xfrm>
          <a:off x="5386618" y="1505786"/>
          <a:ext cx="4311566" cy="592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2400" kern="1200" dirty="0"/>
            <a:t>Plan d’aménagement local</a:t>
          </a:r>
          <a:endParaRPr lang="en-US" sz="2400" kern="1200" dirty="0"/>
        </a:p>
      </dsp:txBody>
      <dsp:txXfrm>
        <a:off x="5386618" y="1505786"/>
        <a:ext cx="4311566" cy="592630"/>
      </dsp:txXfrm>
    </dsp:sp>
    <dsp:sp modelId="{CF51757B-BA3F-4F36-AC32-DAE8798CC47D}">
      <dsp:nvSpPr>
        <dsp:cNvPr id="0" name=""/>
        <dsp:cNvSpPr/>
      </dsp:nvSpPr>
      <dsp:spPr>
        <a:xfrm>
          <a:off x="5386618" y="2155618"/>
          <a:ext cx="4311566" cy="968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H" sz="2000" kern="1200" dirty="0"/>
            <a:t>PAL est une compilation de documents liants pour les autorités et opposables aux tiers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H" sz="2000" kern="1200" dirty="0"/>
            <a:t>Le rapport d’opportunité est une étape préalable</a:t>
          </a:r>
          <a:endParaRPr lang="en-US" sz="2000" kern="1200" dirty="0"/>
        </a:p>
      </dsp:txBody>
      <dsp:txXfrm>
        <a:off x="5386618" y="2155618"/>
        <a:ext cx="4311566" cy="9685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1ACF7-B4DC-4970-9FC3-8A74F3A78D80}">
      <dsp:nvSpPr>
        <dsp:cNvPr id="0" name=""/>
        <dsp:cNvSpPr/>
      </dsp:nvSpPr>
      <dsp:spPr>
        <a:xfrm>
          <a:off x="1721786" y="0"/>
          <a:ext cx="1509048" cy="1059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58D5A-4D75-45CD-8FED-4C7919E7B8DE}">
      <dsp:nvSpPr>
        <dsp:cNvPr id="0" name=""/>
        <dsp:cNvSpPr/>
      </dsp:nvSpPr>
      <dsp:spPr>
        <a:xfrm>
          <a:off x="320527" y="1153417"/>
          <a:ext cx="4311566" cy="880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2400" kern="1200" dirty="0"/>
            <a:t>Le RO sert à :</a:t>
          </a:r>
          <a:endParaRPr lang="en-US" sz="2400" kern="1200" dirty="0"/>
        </a:p>
      </dsp:txBody>
      <dsp:txXfrm>
        <a:off x="320527" y="1153417"/>
        <a:ext cx="4311566" cy="880386"/>
      </dsp:txXfrm>
    </dsp:sp>
    <dsp:sp modelId="{1B64071C-C7F3-465B-89D2-8F81661748AE}">
      <dsp:nvSpPr>
        <dsp:cNvPr id="0" name=""/>
        <dsp:cNvSpPr/>
      </dsp:nvSpPr>
      <dsp:spPr>
        <a:xfrm>
          <a:off x="320527" y="2077619"/>
          <a:ext cx="4311566" cy="1046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Identifier les </a:t>
          </a:r>
          <a:r>
            <a:rPr lang="fr-CH" sz="2000" b="1" kern="1200" dirty="0"/>
            <a:t>enjeux</a:t>
          </a:r>
          <a:r>
            <a:rPr lang="fr-CH" sz="2000" kern="1200" dirty="0"/>
            <a:t>; </a:t>
          </a: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Fixer dans les </a:t>
          </a:r>
          <a:r>
            <a:rPr lang="fr-CH" sz="2000" b="1" kern="1200" dirty="0"/>
            <a:t>grandes lignes de développement</a:t>
          </a:r>
          <a:r>
            <a:rPr lang="fr-CH" sz="2000" kern="1200" dirty="0"/>
            <a:t>; </a:t>
          </a: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Montrer le </a:t>
          </a:r>
          <a:r>
            <a:rPr lang="fr-CH" sz="2000" b="1" kern="1200" dirty="0"/>
            <a:t>besoin</a:t>
          </a:r>
          <a:r>
            <a:rPr lang="fr-CH" sz="2000" kern="1200" dirty="0"/>
            <a:t> d’adapter le PAL.</a:t>
          </a:r>
          <a:endParaRPr lang="en-US" sz="2000" kern="1200" dirty="0"/>
        </a:p>
      </dsp:txBody>
      <dsp:txXfrm>
        <a:off x="320527" y="2077619"/>
        <a:ext cx="4311566" cy="1046580"/>
      </dsp:txXfrm>
    </dsp:sp>
    <dsp:sp modelId="{8ED6A45C-BF30-49AF-82DF-93C1B4002085}">
      <dsp:nvSpPr>
        <dsp:cNvPr id="0" name=""/>
        <dsp:cNvSpPr/>
      </dsp:nvSpPr>
      <dsp:spPr>
        <a:xfrm>
          <a:off x="6787877" y="0"/>
          <a:ext cx="1509048" cy="1059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0000" b="-10000"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2114D-6D1A-4F13-99BF-260FCCA85263}">
      <dsp:nvSpPr>
        <dsp:cNvPr id="0" name=""/>
        <dsp:cNvSpPr/>
      </dsp:nvSpPr>
      <dsp:spPr>
        <a:xfrm>
          <a:off x="5386618" y="1153417"/>
          <a:ext cx="4311566" cy="880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2400" kern="1200" dirty="0"/>
            <a:t>Le RO est structuré de la manière suivante: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2400" kern="1200" dirty="0"/>
        </a:p>
      </dsp:txBody>
      <dsp:txXfrm>
        <a:off x="5386618" y="1153417"/>
        <a:ext cx="4311566" cy="880386"/>
      </dsp:txXfrm>
    </dsp:sp>
    <dsp:sp modelId="{08D42BB8-8C0C-4639-BB87-17ECB6BABFA3}">
      <dsp:nvSpPr>
        <dsp:cNvPr id="0" name=""/>
        <dsp:cNvSpPr/>
      </dsp:nvSpPr>
      <dsp:spPr>
        <a:xfrm>
          <a:off x="5386618" y="2077619"/>
          <a:ext cx="4311566" cy="1046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Le </a:t>
          </a:r>
          <a:r>
            <a:rPr lang="fr-CH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  <a:ea typeface="+mn-ea"/>
              <a:cs typeface="+mn-cs"/>
            </a:rPr>
            <a:t>diagnostic</a:t>
          </a:r>
          <a:r>
            <a:rPr lang="fr-CH" sz="2000" kern="1200" dirty="0"/>
            <a:t> de la situation actuelle ;                                                                                                                              La </a:t>
          </a:r>
          <a:r>
            <a:rPr lang="fr-CH" sz="2000" b="1" kern="1200" dirty="0"/>
            <a:t>vision</a:t>
          </a:r>
          <a:r>
            <a:rPr lang="fr-CH" sz="2000" kern="1200" dirty="0"/>
            <a:t> de l’avenir ;                                                                                                                   La </a:t>
          </a:r>
          <a:r>
            <a:rPr lang="fr-CH" sz="2000" b="1" kern="1200" dirty="0"/>
            <a:t>responsabilité</a:t>
          </a:r>
          <a:r>
            <a:rPr lang="fr-CH" sz="2000" kern="1200" dirty="0"/>
            <a:t> communale.</a:t>
          </a:r>
          <a:endParaRPr lang="en-US" sz="2000" kern="1200" dirty="0"/>
        </a:p>
      </dsp:txBody>
      <dsp:txXfrm>
        <a:off x="5386618" y="2077619"/>
        <a:ext cx="4311566" cy="1046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4870E-9FDC-4B36-8272-AACA96B68973}">
      <dsp:nvSpPr>
        <dsp:cNvPr id="0" name=""/>
        <dsp:cNvSpPr/>
      </dsp:nvSpPr>
      <dsp:spPr>
        <a:xfrm>
          <a:off x="487515" y="529086"/>
          <a:ext cx="790224" cy="7902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0DE40-FE1E-4B63-8215-7E217236D3F2}">
      <dsp:nvSpPr>
        <dsp:cNvPr id="0" name=""/>
        <dsp:cNvSpPr/>
      </dsp:nvSpPr>
      <dsp:spPr>
        <a:xfrm>
          <a:off x="4600" y="1629283"/>
          <a:ext cx="1756054" cy="96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100" kern="1200" dirty="0"/>
            <a:t>Urbanisation</a:t>
          </a:r>
          <a:endParaRPr lang="en-US" sz="2100" kern="1200" dirty="0"/>
        </a:p>
      </dsp:txBody>
      <dsp:txXfrm>
        <a:off x="4600" y="1629283"/>
        <a:ext cx="1756054" cy="965830"/>
      </dsp:txXfrm>
    </dsp:sp>
    <dsp:sp modelId="{4FD68E59-ED9E-42D1-BAA3-1ACF93DE80B4}">
      <dsp:nvSpPr>
        <dsp:cNvPr id="0" name=""/>
        <dsp:cNvSpPr/>
      </dsp:nvSpPr>
      <dsp:spPr>
        <a:xfrm>
          <a:off x="2550879" y="529086"/>
          <a:ext cx="790224" cy="7902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40A3-4D24-4464-AB13-8C888810781A}">
      <dsp:nvSpPr>
        <dsp:cNvPr id="0" name=""/>
        <dsp:cNvSpPr/>
      </dsp:nvSpPr>
      <dsp:spPr>
        <a:xfrm>
          <a:off x="2067964" y="1629283"/>
          <a:ext cx="1756054" cy="96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100" kern="1200" dirty="0"/>
            <a:t>Mobilité</a:t>
          </a:r>
          <a:endParaRPr lang="en-US" sz="2100" kern="1200" dirty="0"/>
        </a:p>
      </dsp:txBody>
      <dsp:txXfrm>
        <a:off x="2067964" y="1629283"/>
        <a:ext cx="1756054" cy="965830"/>
      </dsp:txXfrm>
    </dsp:sp>
    <dsp:sp modelId="{2C8AB593-5A26-4514-A047-7DD0DA038316}">
      <dsp:nvSpPr>
        <dsp:cNvPr id="0" name=""/>
        <dsp:cNvSpPr/>
      </dsp:nvSpPr>
      <dsp:spPr>
        <a:xfrm>
          <a:off x="4614243" y="529086"/>
          <a:ext cx="790224" cy="7902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E62BE-0EF6-404F-8048-E01A8AA0CC2B}">
      <dsp:nvSpPr>
        <dsp:cNvPr id="0" name=""/>
        <dsp:cNvSpPr/>
      </dsp:nvSpPr>
      <dsp:spPr>
        <a:xfrm>
          <a:off x="4131328" y="1629283"/>
          <a:ext cx="1756054" cy="96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100" kern="1200" dirty="0"/>
            <a:t>Nature et paysage</a:t>
          </a:r>
          <a:endParaRPr lang="en-US" sz="2100" kern="1200" dirty="0"/>
        </a:p>
      </dsp:txBody>
      <dsp:txXfrm>
        <a:off x="4131328" y="1629283"/>
        <a:ext cx="1756054" cy="965830"/>
      </dsp:txXfrm>
    </dsp:sp>
    <dsp:sp modelId="{E947317A-0AA2-4F5E-8CDA-E3F43716D403}">
      <dsp:nvSpPr>
        <dsp:cNvPr id="0" name=""/>
        <dsp:cNvSpPr/>
      </dsp:nvSpPr>
      <dsp:spPr>
        <a:xfrm>
          <a:off x="6677607" y="529086"/>
          <a:ext cx="790224" cy="7902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6CD10-2681-439B-859B-57303A22DB9A}">
      <dsp:nvSpPr>
        <dsp:cNvPr id="0" name=""/>
        <dsp:cNvSpPr/>
      </dsp:nvSpPr>
      <dsp:spPr>
        <a:xfrm>
          <a:off x="6194692" y="1629283"/>
          <a:ext cx="1756054" cy="96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100" kern="1200" dirty="0"/>
            <a:t>Environnement</a:t>
          </a:r>
          <a:endParaRPr lang="en-US" sz="2100" kern="1200" dirty="0"/>
        </a:p>
      </dsp:txBody>
      <dsp:txXfrm>
        <a:off x="6194692" y="1629283"/>
        <a:ext cx="1756054" cy="965830"/>
      </dsp:txXfrm>
    </dsp:sp>
    <dsp:sp modelId="{610D6AF8-D991-4E00-8812-32E38B494DCA}">
      <dsp:nvSpPr>
        <dsp:cNvPr id="0" name=""/>
        <dsp:cNvSpPr/>
      </dsp:nvSpPr>
      <dsp:spPr>
        <a:xfrm>
          <a:off x="8740972" y="529086"/>
          <a:ext cx="790224" cy="7902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99A81-8E7B-498A-9B60-0AB0A0394CED}">
      <dsp:nvSpPr>
        <dsp:cNvPr id="0" name=""/>
        <dsp:cNvSpPr/>
      </dsp:nvSpPr>
      <dsp:spPr>
        <a:xfrm>
          <a:off x="8258057" y="1629283"/>
          <a:ext cx="1756054" cy="96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100" kern="1200" dirty="0" err="1"/>
            <a:t>Approvision</a:t>
          </a:r>
          <a:r>
            <a:rPr lang="fr-CH" sz="2100" kern="1200" dirty="0"/>
            <a:t>. et gestion des déchets</a:t>
          </a:r>
          <a:endParaRPr lang="en-US" sz="2100" kern="1200" dirty="0"/>
        </a:p>
      </dsp:txBody>
      <dsp:txXfrm>
        <a:off x="8258057" y="1629283"/>
        <a:ext cx="1756054" cy="965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4332-446F-4988-8267-40162F17FE27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0A7B4-59CC-49A8-8B3C-8715FE8DDA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09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/>
              <a:t>ComPAL</a:t>
            </a:r>
            <a:r>
              <a:rPr lang="fr-CH" dirty="0"/>
              <a:t> : </a:t>
            </a:r>
          </a:p>
          <a:p>
            <a:r>
              <a:rPr lang="fr-CH" dirty="0"/>
              <a:t>Président, Yanick </a:t>
            </a:r>
            <a:r>
              <a:rPr lang="fr-CH" dirty="0" err="1"/>
              <a:t>Matthey</a:t>
            </a:r>
            <a:r>
              <a:rPr lang="fr-CH" dirty="0"/>
              <a:t>, </a:t>
            </a:r>
          </a:p>
          <a:p>
            <a:r>
              <a:rPr lang="fr-CH" dirty="0"/>
              <a:t>Maire, François Minger</a:t>
            </a:r>
          </a:p>
          <a:p>
            <a:r>
              <a:rPr lang="fr-CH" dirty="0"/>
              <a:t>Jean-Pierre Faivre</a:t>
            </a:r>
          </a:p>
          <a:p>
            <a:r>
              <a:rPr lang="fr-CH" dirty="0"/>
              <a:t>Christophe </a:t>
            </a:r>
            <a:r>
              <a:rPr lang="fr-CH" dirty="0" err="1"/>
              <a:t>Rérat</a:t>
            </a:r>
            <a:endParaRPr lang="fr-CH" dirty="0"/>
          </a:p>
          <a:p>
            <a:r>
              <a:rPr lang="fr-CH" dirty="0"/>
              <a:t>Sylvie </a:t>
            </a:r>
            <a:r>
              <a:rPr lang="fr-CH" dirty="0" err="1"/>
              <a:t>Theubet</a:t>
            </a:r>
            <a:endParaRPr lang="fr-CH" dirty="0"/>
          </a:p>
          <a:p>
            <a:r>
              <a:rPr lang="fr-CH" dirty="0"/>
              <a:t>David Maillat</a:t>
            </a:r>
          </a:p>
          <a:p>
            <a:r>
              <a:rPr lang="fr-CH" dirty="0"/>
              <a:t>Kylian </a:t>
            </a:r>
            <a:r>
              <a:rPr lang="fr-CH" dirty="0" err="1"/>
              <a:t>Grolimund</a:t>
            </a:r>
            <a:endParaRPr lang="fr-CH" dirty="0"/>
          </a:p>
          <a:p>
            <a:r>
              <a:rPr lang="fr-CH" dirty="0"/>
              <a:t>Christian Froidevaux</a:t>
            </a:r>
          </a:p>
          <a:p>
            <a:r>
              <a:rPr lang="fr-CH" dirty="0"/>
              <a:t>Mathieu </a:t>
            </a:r>
            <a:r>
              <a:rPr lang="fr-CH" dirty="0" err="1"/>
              <a:t>Gigon</a:t>
            </a:r>
            <a:endParaRPr lang="fr-CH" dirty="0"/>
          </a:p>
          <a:p>
            <a:r>
              <a:rPr lang="fr-CH" dirty="0"/>
              <a:t>Karine Cerf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0A7B4-59CC-49A8-8B3C-8715FE8DDA38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76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0A7B4-59CC-49A8-8B3C-8715FE8DDA38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721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4BC54C-0C7F-4987-B4DE-CAEE7901342E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0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4BC54C-0C7F-4987-B4DE-CAEE7901342E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200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4BC54C-0C7F-4987-B4DE-CAEE7901342E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794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074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05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6422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400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9749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10678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7702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830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658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2447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229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854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638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662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813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088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4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4038C5-0DD0-44CE-90D5-DC622D3E68C2}" type="datetimeFigureOut">
              <a:rPr lang="fr-CH" smtClean="0"/>
              <a:t>15.06.2021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6794E5-D474-404A-B636-5CCC99ACDB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850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916C552-0499-4FC5-A268-7D190165A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/>
          </a:bodyPr>
          <a:lstStyle/>
          <a:p>
            <a:pPr algn="l"/>
            <a:r>
              <a:rPr lang="fr-CH" sz="6200" dirty="0">
                <a:solidFill>
                  <a:schemeClr val="bg1"/>
                </a:solidFill>
              </a:rPr>
              <a:t>Révision du plan d’aménagement local de Courtedoux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0D2940-B12C-4C47-9893-F40E83D35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 lnSpcReduction="10000"/>
          </a:bodyPr>
          <a:lstStyle/>
          <a:p>
            <a:pPr algn="l"/>
            <a:r>
              <a:rPr lang="fr-CH" dirty="0">
                <a:solidFill>
                  <a:schemeClr val="bg1"/>
                </a:solidFill>
              </a:rPr>
              <a:t>Rapport d’opportunité (RO)</a:t>
            </a:r>
          </a:p>
          <a:p>
            <a:pPr algn="l"/>
            <a:r>
              <a:rPr lang="fr-CH" dirty="0">
                <a:solidFill>
                  <a:schemeClr val="bg1"/>
                </a:solidFill>
              </a:rPr>
              <a:t>Assemblée communale du 16 juin 2021</a:t>
            </a:r>
          </a:p>
        </p:txBody>
      </p:sp>
    </p:spTree>
    <p:extLst>
      <p:ext uri="{BB962C8B-B14F-4D97-AF65-F5344CB8AC3E}">
        <p14:creationId xmlns:p14="http://schemas.microsoft.com/office/powerpoint/2010/main" val="3322610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226002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Dimensionnement de la zone à bâtir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B10195A3-7731-487D-A9BB-8199AEAA2E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706" y="1579187"/>
            <a:ext cx="9742318" cy="511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79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226002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Dimensionnement de la zone à bâtir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10DDFBC-2013-4BD8-9BAF-44283E2376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7775" y="1599242"/>
            <a:ext cx="7108179" cy="5032756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29FFCF22-6014-4D78-A1B4-5A1DBB9DE1C4}"/>
              </a:ext>
            </a:extLst>
          </p:cNvPr>
          <p:cNvSpPr/>
          <p:nvPr/>
        </p:nvSpPr>
        <p:spPr>
          <a:xfrm>
            <a:off x="8867775" y="6219825"/>
            <a:ext cx="885825" cy="5048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204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226002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Estimation des coûts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ED7CB8FA-755F-402C-A607-AB3E5579B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874563"/>
              </p:ext>
            </p:extLst>
          </p:nvPr>
        </p:nvGraphicFramePr>
        <p:xfrm>
          <a:off x="1760706" y="1521402"/>
          <a:ext cx="9742318" cy="4693562"/>
        </p:xfrm>
        <a:graphic>
          <a:graphicData uri="http://schemas.openxmlformats.org/drawingml/2006/table">
            <a:tbl>
              <a:tblPr firstRow="1" firstCol="1" bandRow="1"/>
              <a:tblGrid>
                <a:gridCol w="814543">
                  <a:extLst>
                    <a:ext uri="{9D8B030D-6E8A-4147-A177-3AD203B41FA5}">
                      <a16:colId xmlns:a16="http://schemas.microsoft.com/office/drawing/2014/main" val="4222324344"/>
                    </a:ext>
                  </a:extLst>
                </a:gridCol>
                <a:gridCol w="3647305">
                  <a:extLst>
                    <a:ext uri="{9D8B030D-6E8A-4147-A177-3AD203B41FA5}">
                      <a16:colId xmlns:a16="http://schemas.microsoft.com/office/drawing/2014/main" val="1113488941"/>
                    </a:ext>
                  </a:extLst>
                </a:gridCol>
                <a:gridCol w="3164042">
                  <a:extLst>
                    <a:ext uri="{9D8B030D-6E8A-4147-A177-3AD203B41FA5}">
                      <a16:colId xmlns:a16="http://schemas.microsoft.com/office/drawing/2014/main" val="1715278338"/>
                    </a:ext>
                  </a:extLst>
                </a:gridCol>
                <a:gridCol w="2116428">
                  <a:extLst>
                    <a:ext uri="{9D8B030D-6E8A-4147-A177-3AD203B41FA5}">
                      <a16:colId xmlns:a16="http://schemas.microsoft.com/office/drawing/2014/main" val="3684590205"/>
                    </a:ext>
                  </a:extLst>
                </a:gridCol>
              </a:tblGrid>
              <a:tr h="543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Étapes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Estimation des coûts (TTC)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Calendrier</a:t>
                      </a:r>
                      <a:endParaRPr lang="fr-CH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953252"/>
                  </a:ext>
                </a:extLst>
              </a:tr>
              <a:tr h="6740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Elaboration des documents du dossier du PAL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80'000 - 100’000 CHF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mois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51118"/>
                  </a:ext>
                </a:extLst>
              </a:tr>
              <a:tr h="67402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et participation de la population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5'000 – 9’000 CHF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mois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117439"/>
                  </a:ext>
                </a:extLst>
              </a:tr>
              <a:tr h="898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Examen préalable (environ 3 mois), mise au point du dossier et clôture de l’EP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11'000 CHF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mois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046454"/>
                  </a:ext>
                </a:extLst>
              </a:tr>
              <a:tr h="235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Dépôt public (30 jours)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1'000 - 3’500 CHF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mois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925803"/>
                  </a:ext>
                </a:extLst>
              </a:tr>
              <a:tr h="44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Conciliation des éventuelles oppositions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3'000 - 4'000 CHF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mois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61631"/>
                  </a:ext>
                </a:extLst>
              </a:tr>
              <a:tr h="235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Adoption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1'500 - 3'000 CHF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mois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455109"/>
                  </a:ext>
                </a:extLst>
              </a:tr>
              <a:tr h="44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Approbation et entrée en force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CHF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mois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808906"/>
                  </a:ext>
                </a:extLst>
              </a:tr>
              <a:tr h="493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101'500 - 129'500 CHF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mois (2 ans et demi)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45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5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3BD4D-8EFB-4095-B863-1E1078BBF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90500"/>
            <a:ext cx="10018713" cy="1752599"/>
          </a:xfrm>
        </p:spPr>
        <p:txBody>
          <a:bodyPr/>
          <a:lstStyle/>
          <a:p>
            <a:r>
              <a:rPr lang="fr-CH" dirty="0"/>
              <a:t>Suite des démarches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C2DF4-9C4F-4012-9311-82A2BAD3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517709"/>
            <a:ext cx="4611690" cy="3124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2800" b="1" dirty="0"/>
              <a:t>Documents liants</a:t>
            </a:r>
            <a:endParaRPr lang="fr-CH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Plan directeur communal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Conception d’évolution du paysage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Programme de valorisation des réserves</a:t>
            </a:r>
          </a:p>
          <a:p>
            <a:pPr>
              <a:buFont typeface="Wingdings" panose="05000000000000000000" pitchFamily="2" charset="2"/>
              <a:buChar char="§"/>
            </a:pPr>
            <a:endParaRPr lang="fr-CH" sz="2800" dirty="0"/>
          </a:p>
          <a:p>
            <a:pPr>
              <a:buFont typeface="Wingdings" panose="05000000000000000000" pitchFamily="2" charset="2"/>
              <a:buChar char="§"/>
            </a:pPr>
            <a:endParaRPr lang="fr-CH" sz="2800" dirty="0"/>
          </a:p>
          <a:p>
            <a:pPr>
              <a:buFont typeface="Wingdings" panose="05000000000000000000" pitchFamily="2" charset="2"/>
              <a:buChar char="§"/>
            </a:pPr>
            <a:endParaRPr lang="fr-CH" sz="2800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1422579-30BD-472C-A829-A7678CF94C53}"/>
              </a:ext>
            </a:extLst>
          </p:cNvPr>
          <p:cNvSpPr txBox="1">
            <a:spLocks/>
          </p:cNvSpPr>
          <p:nvPr/>
        </p:nvSpPr>
        <p:spPr>
          <a:xfrm>
            <a:off x="6493667" y="2452393"/>
            <a:ext cx="4611690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CH" sz="2800" b="1" dirty="0"/>
              <a:t>Documents opposables</a:t>
            </a:r>
            <a:endParaRPr lang="fr-CH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Plan de zones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Plan des dangers naturels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Règlement communal sur les constructions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Règlement sur la réhabilitation en centre ancien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sz="2800" dirty="0"/>
              <a:t>Autres règlements</a:t>
            </a:r>
          </a:p>
        </p:txBody>
      </p:sp>
    </p:spTree>
    <p:extLst>
      <p:ext uri="{BB962C8B-B14F-4D97-AF65-F5344CB8AC3E}">
        <p14:creationId xmlns:p14="http://schemas.microsoft.com/office/powerpoint/2010/main" val="116800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3BD4D-8EFB-4095-B863-1E1078BBF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90500"/>
            <a:ext cx="10018713" cy="1752599"/>
          </a:xfrm>
        </p:spPr>
        <p:txBody>
          <a:bodyPr/>
          <a:lstStyle/>
          <a:p>
            <a:r>
              <a:rPr lang="fr-CH" dirty="0"/>
              <a:t>Suite des démarches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C09165C-C26A-4DDC-B2B1-834D9699B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RO transmis en janvier 2021, validé par le service de développement territorial en mars 2021</a:t>
            </a:r>
          </a:p>
          <a:p>
            <a:r>
              <a:rPr lang="fr-CH" dirty="0"/>
              <a:t>Sera disponible sur le site internet de la Commune après l’assemblée</a:t>
            </a:r>
          </a:p>
          <a:p>
            <a:r>
              <a:rPr lang="fr-CH" dirty="0"/>
              <a:t>La commission PAL travaille déjà sur le plan directeur communal et le plan de zones</a:t>
            </a:r>
          </a:p>
          <a:p>
            <a:r>
              <a:rPr lang="fr-CH" dirty="0"/>
              <a:t>La conception d’évolution du paysage est en cours d’élaboration également</a:t>
            </a:r>
          </a:p>
        </p:txBody>
      </p:sp>
    </p:spTree>
    <p:extLst>
      <p:ext uri="{BB962C8B-B14F-4D97-AF65-F5344CB8AC3E}">
        <p14:creationId xmlns:p14="http://schemas.microsoft.com/office/powerpoint/2010/main" val="279555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3BD4D-8EFB-4095-B863-1E1078BBF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90500"/>
            <a:ext cx="10018713" cy="1752599"/>
          </a:xfrm>
        </p:spPr>
        <p:txBody>
          <a:bodyPr/>
          <a:lstStyle/>
          <a:p>
            <a:r>
              <a:rPr lang="fr-CH" dirty="0"/>
              <a:t>Discussion</a:t>
            </a:r>
          </a:p>
        </p:txBody>
      </p:sp>
      <p:pic>
        <p:nvPicPr>
          <p:cNvPr id="8" name="Espace réservé du contenu 7" descr="Avis des clients avec un remplissage uni">
            <a:extLst>
              <a:ext uri="{FF2B5EF4-FFF2-40B4-BE49-F238E27FC236}">
                <a16:creationId xmlns:a16="http://schemas.microsoft.com/office/drawing/2014/main" id="{1BD81D5D-988C-4A53-B880-997CD59D0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3667" y="2169000"/>
            <a:ext cx="2520000" cy="2520000"/>
          </a:xfrm>
        </p:spPr>
      </p:pic>
    </p:spTree>
    <p:extLst>
      <p:ext uri="{BB962C8B-B14F-4D97-AF65-F5344CB8AC3E}">
        <p14:creationId xmlns:p14="http://schemas.microsoft.com/office/powerpoint/2010/main" val="2981286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226002"/>
            <a:ext cx="9742318" cy="17525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dirty="0"/>
              <a:t>4.2 Votation du crédit de 130’000 CHF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ED7CB8FA-755F-402C-A607-AB3E5579B6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60706" y="1521402"/>
          <a:ext cx="9742318" cy="4693562"/>
        </p:xfrm>
        <a:graphic>
          <a:graphicData uri="http://schemas.openxmlformats.org/drawingml/2006/table">
            <a:tbl>
              <a:tblPr firstRow="1" firstCol="1" bandRow="1"/>
              <a:tblGrid>
                <a:gridCol w="814543">
                  <a:extLst>
                    <a:ext uri="{9D8B030D-6E8A-4147-A177-3AD203B41FA5}">
                      <a16:colId xmlns:a16="http://schemas.microsoft.com/office/drawing/2014/main" val="4222324344"/>
                    </a:ext>
                  </a:extLst>
                </a:gridCol>
                <a:gridCol w="3647305">
                  <a:extLst>
                    <a:ext uri="{9D8B030D-6E8A-4147-A177-3AD203B41FA5}">
                      <a16:colId xmlns:a16="http://schemas.microsoft.com/office/drawing/2014/main" val="1113488941"/>
                    </a:ext>
                  </a:extLst>
                </a:gridCol>
                <a:gridCol w="3164042">
                  <a:extLst>
                    <a:ext uri="{9D8B030D-6E8A-4147-A177-3AD203B41FA5}">
                      <a16:colId xmlns:a16="http://schemas.microsoft.com/office/drawing/2014/main" val="1715278338"/>
                    </a:ext>
                  </a:extLst>
                </a:gridCol>
                <a:gridCol w="2116428">
                  <a:extLst>
                    <a:ext uri="{9D8B030D-6E8A-4147-A177-3AD203B41FA5}">
                      <a16:colId xmlns:a16="http://schemas.microsoft.com/office/drawing/2014/main" val="3684590205"/>
                    </a:ext>
                  </a:extLst>
                </a:gridCol>
              </a:tblGrid>
              <a:tr h="543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Étapes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Estimation des coûts (TTC)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Calendrier</a:t>
                      </a:r>
                      <a:endParaRPr lang="fr-CH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953252"/>
                  </a:ext>
                </a:extLst>
              </a:tr>
              <a:tr h="6740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Elaboration des documents du dossier du PAL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80'000 - 100’000 CHF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mois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51118"/>
                  </a:ext>
                </a:extLst>
              </a:tr>
              <a:tr h="67402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et participation de la population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5'000 – 9’000 CHF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mois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117439"/>
                  </a:ext>
                </a:extLst>
              </a:tr>
              <a:tr h="898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Examen préalable (environ 3 mois), mise au point du dossier et clôture de l’EP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11'000 CHF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mois</a:t>
                      </a: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046454"/>
                  </a:ext>
                </a:extLst>
              </a:tr>
              <a:tr h="235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Dépôt public (30 jours)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1'000 - 3’500 CHF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mois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925803"/>
                  </a:ext>
                </a:extLst>
              </a:tr>
              <a:tr h="44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Conciliation des éventuelles oppositions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3'000 - 4'000 CHF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mois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61631"/>
                  </a:ext>
                </a:extLst>
              </a:tr>
              <a:tr h="235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Adoption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1'500 - 3'000 CHF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mois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455109"/>
                  </a:ext>
                </a:extLst>
              </a:tr>
              <a:tr h="44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Approbation et entrée en force 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CHF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mois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808906"/>
                  </a:ext>
                </a:extLst>
              </a:tr>
              <a:tr h="493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CH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101'500 - 129'500 CHF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mois (2 ans et demi)</a:t>
                      </a:r>
                      <a:endParaRPr lang="fr-CH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9" marR="67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45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52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5" y="190500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Entrée en matière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9CD908B-1BB3-4948-AAE5-4997C66FF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282621"/>
              </p:ext>
            </p:extLst>
          </p:nvPr>
        </p:nvGraphicFramePr>
        <p:xfrm>
          <a:off x="1760705" y="1943099"/>
          <a:ext cx="9742319" cy="2153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936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5" y="190500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Entrée en matière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9CD908B-1BB3-4948-AAE5-4997C66FF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470902"/>
              </p:ext>
            </p:extLst>
          </p:nvPr>
        </p:nvGraphicFramePr>
        <p:xfrm>
          <a:off x="1760705" y="1943099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78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7" y="190500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Contexte légal</a:t>
            </a:r>
          </a:p>
        </p:txBody>
      </p:sp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id="{5A9572CC-8DD3-4048-9F85-EF94AFEEF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54032"/>
              </p:ext>
            </p:extLst>
          </p:nvPr>
        </p:nvGraphicFramePr>
        <p:xfrm>
          <a:off x="1484313" y="1943099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05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7" y="190500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Rapport d’opportunité (RO)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3B99E8BC-6EF0-4C7B-9544-77257DDA9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76902"/>
              </p:ext>
            </p:extLst>
          </p:nvPr>
        </p:nvGraphicFramePr>
        <p:xfrm>
          <a:off x="1484313" y="1943099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90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5" y="190500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Thématiques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BC4B3939-1A52-4CFA-9533-55FE7BA07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888132"/>
              </p:ext>
            </p:extLst>
          </p:nvPr>
        </p:nvGraphicFramePr>
        <p:xfrm>
          <a:off x="1484311" y="1943099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89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226002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Objectifs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A017A696-6648-4D0F-92A7-C87E9FB03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154275"/>
              </p:ext>
            </p:extLst>
          </p:nvPr>
        </p:nvGraphicFramePr>
        <p:xfrm>
          <a:off x="1760706" y="1978601"/>
          <a:ext cx="9742318" cy="4199702"/>
        </p:xfrm>
        <a:graphic>
          <a:graphicData uri="http://schemas.openxmlformats.org/drawingml/2006/table">
            <a:tbl>
              <a:tblPr firstRow="1" firstCol="1" bandRow="1"/>
              <a:tblGrid>
                <a:gridCol w="1980871">
                  <a:extLst>
                    <a:ext uri="{9D8B030D-6E8A-4147-A177-3AD203B41FA5}">
                      <a16:colId xmlns:a16="http://schemas.microsoft.com/office/drawing/2014/main" val="1465239355"/>
                    </a:ext>
                  </a:extLst>
                </a:gridCol>
                <a:gridCol w="7761447">
                  <a:extLst>
                    <a:ext uri="{9D8B030D-6E8A-4147-A177-3AD203B41FA5}">
                      <a16:colId xmlns:a16="http://schemas.microsoft.com/office/drawing/2014/main" val="2186465348"/>
                    </a:ext>
                  </a:extLst>
                </a:gridCol>
              </a:tblGrid>
              <a:tr h="754916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2800" b="1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Urbanisation</a:t>
                      </a:r>
                      <a:endParaRPr lang="fr-CH" sz="2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66" marR="732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B6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Favoriser l’occupation, la rénovation et la réhabilitation des bâtiments</a:t>
                      </a:r>
                    </a:p>
                  </a:txBody>
                  <a:tcPr marL="73266" marR="732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538046"/>
                  </a:ext>
                </a:extLst>
              </a:tr>
              <a:tr h="754916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Orienter le développement de l’urbanisation vers l’intérieur et à proximité des arrêts de bus</a:t>
                      </a:r>
                    </a:p>
                  </a:txBody>
                  <a:tcPr marL="73266" marR="732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351481"/>
                  </a:ext>
                </a:extLst>
              </a:tr>
              <a:tr h="754916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Satisfaire les besoins d’une population diversifiée (jeunes couples, familles, personnes âgées)</a:t>
                      </a:r>
                    </a:p>
                  </a:txBody>
                  <a:tcPr marL="73266" marR="732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125807"/>
                  </a:ext>
                </a:extLst>
              </a:tr>
              <a:tr h="380443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Créer des espaces publics de qualité et attractifs</a:t>
                      </a:r>
                    </a:p>
                  </a:txBody>
                  <a:tcPr marL="73266" marR="732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54798"/>
                  </a:ext>
                </a:extLst>
              </a:tr>
              <a:tr h="380443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Garantir le développement des entreprises locales et des services</a:t>
                      </a:r>
                    </a:p>
                  </a:txBody>
                  <a:tcPr marL="73266" marR="732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362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53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226002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Objectifs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A8FC48E5-DAD2-4D6B-981D-760D7FCB30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21083"/>
              </p:ext>
            </p:extLst>
          </p:nvPr>
        </p:nvGraphicFramePr>
        <p:xfrm>
          <a:off x="1760706" y="1978601"/>
          <a:ext cx="9742317" cy="2323530"/>
        </p:xfrm>
        <a:graphic>
          <a:graphicData uri="http://schemas.openxmlformats.org/drawingml/2006/table">
            <a:tbl>
              <a:tblPr firstRow="1" firstCol="1" bandRow="1"/>
              <a:tblGrid>
                <a:gridCol w="2027523">
                  <a:extLst>
                    <a:ext uri="{9D8B030D-6E8A-4147-A177-3AD203B41FA5}">
                      <a16:colId xmlns:a16="http://schemas.microsoft.com/office/drawing/2014/main" val="1799897415"/>
                    </a:ext>
                  </a:extLst>
                </a:gridCol>
                <a:gridCol w="7714794">
                  <a:extLst>
                    <a:ext uri="{9D8B030D-6E8A-4147-A177-3AD203B41FA5}">
                      <a16:colId xmlns:a16="http://schemas.microsoft.com/office/drawing/2014/main" val="1015195277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28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Mobilité</a:t>
                      </a:r>
                      <a:endParaRPr lang="fr-CH" sz="2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BDA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Faciliter la desserte en TP des entreprises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Assurer le transport des écoliers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4069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Optimiser la connexion MD du centre du village avec le cœur de pôle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83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Mener une politique coordonnée du stationnement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70236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6908B01-FF4E-40B4-A454-A755DD86F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83511"/>
              </p:ext>
            </p:extLst>
          </p:nvPr>
        </p:nvGraphicFramePr>
        <p:xfrm>
          <a:off x="1760706" y="4469571"/>
          <a:ext cx="9742318" cy="1342074"/>
        </p:xfrm>
        <a:graphic>
          <a:graphicData uri="http://schemas.openxmlformats.org/drawingml/2006/table">
            <a:tbl>
              <a:tblPr firstRow="1" firstCol="1" bandRow="1"/>
              <a:tblGrid>
                <a:gridCol w="2018192">
                  <a:extLst>
                    <a:ext uri="{9D8B030D-6E8A-4147-A177-3AD203B41FA5}">
                      <a16:colId xmlns:a16="http://schemas.microsoft.com/office/drawing/2014/main" val="2028002532"/>
                    </a:ext>
                  </a:extLst>
                </a:gridCol>
                <a:gridCol w="7724126">
                  <a:extLst>
                    <a:ext uri="{9D8B030D-6E8A-4147-A177-3AD203B41FA5}">
                      <a16:colId xmlns:a16="http://schemas.microsoft.com/office/drawing/2014/main" val="18515036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28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et paysage</a:t>
                      </a:r>
                      <a:endParaRPr lang="fr-CH" sz="2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8C8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Valoriser et revitaliser les richesses naturelles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7510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Lutter contre les atteintes à la nature et au paysage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4712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Protéger les ressources forestières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2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1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274BC-3614-4F98-A4B0-62D2C07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226002"/>
            <a:ext cx="9742318" cy="1752599"/>
          </a:xfrm>
        </p:spPr>
        <p:txBody>
          <a:bodyPr>
            <a:normAutofit/>
          </a:bodyPr>
          <a:lstStyle/>
          <a:p>
            <a:r>
              <a:rPr lang="fr-CH" dirty="0"/>
              <a:t>Objectifs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F03D9251-2E31-43B7-BCCE-58A164008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852017"/>
              </p:ext>
            </p:extLst>
          </p:nvPr>
        </p:nvGraphicFramePr>
        <p:xfrm>
          <a:off x="1760706" y="1978601"/>
          <a:ext cx="9742318" cy="894716"/>
        </p:xfrm>
        <a:graphic>
          <a:graphicData uri="http://schemas.openxmlformats.org/drawingml/2006/table">
            <a:tbl>
              <a:tblPr firstRow="1" firstCol="1" bandRow="1"/>
              <a:tblGrid>
                <a:gridCol w="2997906">
                  <a:extLst>
                    <a:ext uri="{9D8B030D-6E8A-4147-A177-3AD203B41FA5}">
                      <a16:colId xmlns:a16="http://schemas.microsoft.com/office/drawing/2014/main" val="1132198408"/>
                    </a:ext>
                  </a:extLst>
                </a:gridCol>
                <a:gridCol w="6744412">
                  <a:extLst>
                    <a:ext uri="{9D8B030D-6E8A-4147-A177-3AD203B41FA5}">
                      <a16:colId xmlns:a16="http://schemas.microsoft.com/office/drawing/2014/main" val="40841460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28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Environnement</a:t>
                      </a:r>
                      <a:endParaRPr lang="fr-CH" sz="2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ACB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Sensibiliser sur la situation des sites pollués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0362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Favoriser les énergies locales et renouvelables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863339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FF3AC829-772E-4B12-8734-3876A4C3D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89553"/>
              </p:ext>
            </p:extLst>
          </p:nvPr>
        </p:nvGraphicFramePr>
        <p:xfrm>
          <a:off x="1760706" y="3068283"/>
          <a:ext cx="9742318" cy="1832802"/>
        </p:xfrm>
        <a:graphic>
          <a:graphicData uri="http://schemas.openxmlformats.org/drawingml/2006/table">
            <a:tbl>
              <a:tblPr firstRow="1" firstCol="1" bandRow="1"/>
              <a:tblGrid>
                <a:gridCol w="3007237">
                  <a:extLst>
                    <a:ext uri="{9D8B030D-6E8A-4147-A177-3AD203B41FA5}">
                      <a16:colId xmlns:a16="http://schemas.microsoft.com/office/drawing/2014/main" val="2277593886"/>
                    </a:ext>
                  </a:extLst>
                </a:gridCol>
                <a:gridCol w="6735081">
                  <a:extLst>
                    <a:ext uri="{9D8B030D-6E8A-4147-A177-3AD203B41FA5}">
                      <a16:colId xmlns:a16="http://schemas.microsoft.com/office/drawing/2014/main" val="322486953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CH" sz="28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Approvisionnement et gestion des déchets</a:t>
                      </a:r>
                      <a:endParaRPr lang="fr-CH" sz="2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683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Maîtriser les coûts de la gestion des déchets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518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Garantir l'approvisionnement en eau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780069"/>
                  </a:ext>
                </a:extLst>
              </a:tr>
              <a:tr h="5080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fr-CH" sz="2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Optimiser la gestion des réseaux (eau, électricité)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05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948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711</Words>
  <Application>Microsoft Office PowerPoint</Application>
  <PresentationFormat>Grand écran</PresentationFormat>
  <Paragraphs>167</Paragraphs>
  <Slides>16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Corbel</vt:lpstr>
      <vt:lpstr>Wingdings</vt:lpstr>
      <vt:lpstr>Parallaxe</vt:lpstr>
      <vt:lpstr>Révision du plan d’aménagement local de Courtedoux</vt:lpstr>
      <vt:lpstr>Entrée en matière</vt:lpstr>
      <vt:lpstr>Entrée en matière</vt:lpstr>
      <vt:lpstr>Contexte légal</vt:lpstr>
      <vt:lpstr>Rapport d’opportunité (RO)</vt:lpstr>
      <vt:lpstr>Thématiques</vt:lpstr>
      <vt:lpstr>Objectifs</vt:lpstr>
      <vt:lpstr>Objectifs</vt:lpstr>
      <vt:lpstr>Objectifs</vt:lpstr>
      <vt:lpstr>Dimensionnement de la zone à bâtir</vt:lpstr>
      <vt:lpstr>Dimensionnement de la zone à bâtir</vt:lpstr>
      <vt:lpstr>Estimation des coûts</vt:lpstr>
      <vt:lpstr>Suite des démarches</vt:lpstr>
      <vt:lpstr>Suite des démarches</vt:lpstr>
      <vt:lpstr>Discussion</vt:lpstr>
      <vt:lpstr>4.2 Votation du crédit de 130’000 CHF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 du plan d’aménagement local de Courtedoux</dc:title>
  <dc:creator>Clément Boesch</dc:creator>
  <cp:lastModifiedBy>Clément Boesch</cp:lastModifiedBy>
  <cp:revision>15</cp:revision>
  <dcterms:created xsi:type="dcterms:W3CDTF">2020-03-11T15:38:00Z</dcterms:created>
  <dcterms:modified xsi:type="dcterms:W3CDTF">2021-06-15T13:41:41Z</dcterms:modified>
</cp:coreProperties>
</file>