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6FA8B6-C28E-50E6-1232-A3E1A5270A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2C7015-13F9-C6D2-F946-37968936C2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9555F8-B3FC-A3E2-F6B0-90BA5A8CC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F612-0710-46C4-BC3A-3D799765DA0C}" type="datetimeFigureOut">
              <a:rPr lang="fr-CH" smtClean="0"/>
              <a:t>10.12.2025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5F8988-4934-F2FE-F2C0-C7FA720D8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D46842-3AE4-4D00-EF72-9B15C9794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DEE23-78E8-48E5-8210-DC5F628A35A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70617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3ABF7F-CC35-6E19-DE31-D9D2F5234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0B240FD-A1FE-ED96-2D73-57BEA08B4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5F47B6-B991-F206-4913-E141DD0EB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F612-0710-46C4-BC3A-3D799765DA0C}" type="datetimeFigureOut">
              <a:rPr lang="fr-CH" smtClean="0"/>
              <a:t>10.12.2025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67F744-D69D-18E8-DE94-A5BBE9629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EEE3FC-EBC2-E334-57C2-692188A98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DEE23-78E8-48E5-8210-DC5F628A35A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9429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BC838EC-8CC0-52D1-1834-44EF4B1EBE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27AFA7-4945-FEA9-E98A-66528ABDB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05DE7F-02F4-36B6-441D-216ACFCB3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F612-0710-46C4-BC3A-3D799765DA0C}" type="datetimeFigureOut">
              <a:rPr lang="fr-CH" smtClean="0"/>
              <a:t>10.12.2025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297296-1386-6E20-41C1-FD50F15F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D89EED-4D5C-AC5A-A524-0C790D8AB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DEE23-78E8-48E5-8210-DC5F628A35A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6418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0429C7-EB71-5BEB-83CC-51221158A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5079DA-E7B4-137C-8E55-D9EE598B9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548BCF-F750-6DD1-AF87-1C37D6234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F612-0710-46C4-BC3A-3D799765DA0C}" type="datetimeFigureOut">
              <a:rPr lang="fr-CH" smtClean="0"/>
              <a:t>10.12.2025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F3ED9F-2737-0B02-A42B-1E2C09692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B402B6-C3FD-E9C2-FAD5-CAA5CE8D9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DEE23-78E8-48E5-8210-DC5F628A35A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6314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F60789-D0DD-7850-28B2-D34EA4191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F53940-0774-EC90-E193-CD86764663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076D0E-E30B-7C2E-1681-763B15DA1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F612-0710-46C4-BC3A-3D799765DA0C}" type="datetimeFigureOut">
              <a:rPr lang="fr-CH" smtClean="0"/>
              <a:t>10.12.2025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DF9494-9885-61F0-1481-A03511192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AF6AF9-9EB3-5E26-67C7-2CD0C8F10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DEE23-78E8-48E5-8210-DC5F628A35A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7646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B606BC-570D-E006-681D-861968F19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B51388-0252-2764-5E07-81D6F38A3C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E8B94A-3904-7B2C-4CAD-8C13E48B5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99FD41-F504-562E-B9DE-72057192A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F612-0710-46C4-BC3A-3D799765DA0C}" type="datetimeFigureOut">
              <a:rPr lang="fr-CH" smtClean="0"/>
              <a:t>10.12.2025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DF8E62E-B41D-1D72-4F28-97D044CA9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F98D43-BB33-A39C-BA2F-39639EE0A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DEE23-78E8-48E5-8210-DC5F628A35A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78392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EDBD4C-DE70-DBE6-1C48-7EBCAAE4A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D912A7-BCBF-0A9B-0E15-19EE7496F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4ED2C2-892D-AFBC-1141-4C3B22B26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95EB45F-24BE-670C-4A38-E24CACDDFC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0AF55E1-0A47-BA83-989B-EC86689A5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42013F6-EE36-E638-B791-A0BBF0EDC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F612-0710-46C4-BC3A-3D799765DA0C}" type="datetimeFigureOut">
              <a:rPr lang="fr-CH" smtClean="0"/>
              <a:t>10.12.2025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04CA71A-5314-7088-DBB1-2BD771DF7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2B924B3-4A12-5A82-F952-442D450FD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DEE23-78E8-48E5-8210-DC5F628A35A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78008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A609D4-822D-069B-7C80-F1EACECAF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1CCEEB2-2980-6C93-C7AB-451A900E5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F612-0710-46C4-BC3A-3D799765DA0C}" type="datetimeFigureOut">
              <a:rPr lang="fr-CH" smtClean="0"/>
              <a:t>10.12.2025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627BB4B-254C-5AA7-987C-071A17E25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0D6B117-365F-B9DC-52E1-82A819651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DEE23-78E8-48E5-8210-DC5F628A35A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9632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EBB3558-3168-9386-F6A3-D123F5591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F612-0710-46C4-BC3A-3D799765DA0C}" type="datetimeFigureOut">
              <a:rPr lang="fr-CH" smtClean="0"/>
              <a:t>10.12.2025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030EF9A-A1F3-DE60-B37E-421C8AE40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630F139-3E94-9DF2-DC0F-63B7A2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DEE23-78E8-48E5-8210-DC5F628A35A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2102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7415D7-065B-9373-A7D5-8E7C8B0A7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6F575F-B71A-C706-7244-B5AEAD0F4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4192F85-3283-7CF6-6FAF-0528BF9D9A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9BE46B-8046-E065-BA89-F99D63DFE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F612-0710-46C4-BC3A-3D799765DA0C}" type="datetimeFigureOut">
              <a:rPr lang="fr-CH" smtClean="0"/>
              <a:t>10.12.2025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377C84-4EFC-5981-A32F-70B8EF272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2D76FF-7F22-B73F-5143-272B38660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DEE23-78E8-48E5-8210-DC5F628A35A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82661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0AEED9-FBD0-98DB-C80B-37FCD3C95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62EDA1-924F-2308-9A70-489D61B69B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864CFC-C685-CEAD-2A00-07C8C9540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5B04425-A90E-CF37-74DB-2FCB5E888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F612-0710-46C4-BC3A-3D799765DA0C}" type="datetimeFigureOut">
              <a:rPr lang="fr-CH" smtClean="0"/>
              <a:t>10.12.2025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AC740E-B63B-B48A-E30B-BB7018541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B4BBF7-1C14-7822-E2CE-90CAB4B21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DEE23-78E8-48E5-8210-DC5F628A35A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6160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C9C047F-D90F-4571-2672-3644123DE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2BE930-994C-1C4D-7B7C-7A13811FE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246976-A9CB-B8FB-9556-862D10C98D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F3F612-0710-46C4-BC3A-3D799765DA0C}" type="datetimeFigureOut">
              <a:rPr lang="fr-CH" smtClean="0"/>
              <a:t>10.12.2025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AB20A3-AD03-8D34-20E1-813C8A2CA9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DC032B-15CA-1F7B-F810-3B024857AF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7DEE23-78E8-48E5-8210-DC5F628A35A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20259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0BF527D-E848-4243-F7F1-FB6227569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963025" cy="745084"/>
          </a:xfrm>
        </p:spPr>
        <p:txBody>
          <a:bodyPr>
            <a:normAutofit fontScale="90000"/>
          </a:bodyPr>
          <a:lstStyle/>
          <a:p>
            <a:pPr algn="ctr"/>
            <a:br>
              <a:rPr lang="fr-CH" b="1" dirty="0">
                <a:latin typeface="Helvetica" pitchFamily="2" charset="0"/>
              </a:rPr>
            </a:br>
            <a:r>
              <a:rPr lang="fr-CH" b="1" dirty="0">
                <a:latin typeface="Helvetica" pitchFamily="2" charset="0"/>
              </a:rPr>
              <a:t>Investissement à voter</a:t>
            </a:r>
            <a:br>
              <a:rPr lang="fr-CH" b="1" dirty="0">
                <a:latin typeface="Helvetica" pitchFamily="2" charset="0"/>
              </a:rPr>
            </a:br>
            <a:endParaRPr lang="fr-CH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3B904CC-4D8A-E593-3E11-CEDCC7F08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7775"/>
            <a:ext cx="10515600" cy="4929188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CH" sz="2400" dirty="0">
                <a:latin typeface="Helvetica" pitchFamily="2" charset="0"/>
              </a:rPr>
              <a:t> Réfection sols 2</a:t>
            </a:r>
            <a:r>
              <a:rPr lang="fr-CH" sz="2400" baseline="30000" dirty="0">
                <a:latin typeface="Helvetica" pitchFamily="2" charset="0"/>
              </a:rPr>
              <a:t>ème</a:t>
            </a:r>
            <a:r>
              <a:rPr lang="fr-CH" sz="2400" dirty="0">
                <a:latin typeface="Helvetica" pitchFamily="2" charset="0"/>
              </a:rPr>
              <a:t> étage école					CHF  38’000.-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fr-CH" sz="2400" dirty="0">
              <a:latin typeface="Helvetica" pitchFamily="2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CH" sz="2400" dirty="0">
                <a:latin typeface="Helvetica" pitchFamily="2" charset="0"/>
              </a:rPr>
              <a:t> Rénovation salle des maîtres					CHF  32’000.-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fr-CH" sz="2400" dirty="0">
              <a:latin typeface="Helvetica" pitchFamily="2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CH" sz="2400" dirty="0">
                <a:latin typeface="Helvetica" pitchFamily="2" charset="0"/>
              </a:rPr>
              <a:t> Entretien route de </a:t>
            </a:r>
            <a:r>
              <a:rPr lang="fr-CH" sz="2400" dirty="0" err="1">
                <a:latin typeface="Helvetica" pitchFamily="2" charset="0"/>
              </a:rPr>
              <a:t>Varandin</a:t>
            </a:r>
            <a:r>
              <a:rPr lang="fr-CH" sz="2400" dirty="0">
                <a:latin typeface="Helvetica" pitchFamily="2" charset="0"/>
              </a:rPr>
              <a:t> 					CHF  18’000.-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fr-CH" sz="2400" dirty="0">
              <a:latin typeface="Helvetica" pitchFamily="2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CH" sz="2400" dirty="0">
                <a:latin typeface="Helvetica" pitchFamily="2" charset="0"/>
              </a:rPr>
              <a:t> Entretien marquage routes communales 			CHF  30’000.-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fr-CH" sz="2400" dirty="0">
              <a:latin typeface="Helvetica" pitchFamily="2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CH" sz="2400" dirty="0">
                <a:latin typeface="Helvetica" pitchFamily="2" charset="0"/>
              </a:rPr>
              <a:t> Réfection drain de captage d’eau à </a:t>
            </a:r>
            <a:r>
              <a:rPr lang="fr-CH" sz="2400" dirty="0" err="1">
                <a:latin typeface="Helvetica" pitchFamily="2" charset="0"/>
              </a:rPr>
              <a:t>Pietchisson</a:t>
            </a:r>
            <a:r>
              <a:rPr lang="fr-CH" sz="2400" dirty="0">
                <a:latin typeface="Helvetica" pitchFamily="2" charset="0"/>
              </a:rPr>
              <a:t>		</a:t>
            </a:r>
            <a:r>
              <a:rPr lang="fr-CH" sz="2400" u="sng" dirty="0">
                <a:latin typeface="Helvetica" pitchFamily="2" charset="0"/>
              </a:rPr>
              <a:t>CHF  15’000.-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fr-CH" sz="2400" dirty="0">
              <a:latin typeface="Helvetica" pitchFamily="2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CH" sz="2400" b="1" dirty="0">
                <a:latin typeface="Helvetica" pitchFamily="2" charset="0"/>
              </a:rPr>
              <a:t>TOTAL 								</a:t>
            </a:r>
            <a:r>
              <a:rPr lang="fr-CH" sz="2400" b="1">
                <a:latin typeface="Helvetica" pitchFamily="2" charset="0"/>
              </a:rPr>
              <a:t>CHF 133’000.-</a:t>
            </a:r>
            <a:endParaRPr lang="fr-CH" sz="2400" b="1" dirty="0">
              <a:latin typeface="Helvetica" pitchFamily="2" charset="0"/>
            </a:endParaRPr>
          </a:p>
          <a:p>
            <a:endParaRPr lang="fr-CH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E35B9B8-E048-16A0-3A70-275ECFC7DD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1000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81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Helvetica</vt:lpstr>
      <vt:lpstr>Wingdings</vt:lpstr>
      <vt:lpstr>Thème Office</vt:lpstr>
      <vt:lpstr> Investissement à voter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Valerie Jeannerat</dc:creator>
  <cp:lastModifiedBy>Valerie Jeannerat</cp:lastModifiedBy>
  <cp:revision>2</cp:revision>
  <dcterms:created xsi:type="dcterms:W3CDTF">2025-12-10T11:01:44Z</dcterms:created>
  <dcterms:modified xsi:type="dcterms:W3CDTF">2025-12-10T12:41:20Z</dcterms:modified>
</cp:coreProperties>
</file>