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0" r:id="rId4"/>
    <p:sldId id="273" r:id="rId5"/>
    <p:sldId id="274" r:id="rId6"/>
    <p:sldId id="276" r:id="rId7"/>
    <p:sldId id="277" r:id="rId8"/>
    <p:sldId id="270" r:id="rId9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B9"/>
    <a:srgbClr val="EDCD00"/>
    <a:srgbClr val="EADB16"/>
    <a:srgbClr val="389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7" autoAdjust="0"/>
    <p:restoredTop sz="86470" autoAdjust="0"/>
  </p:normalViewPr>
  <p:slideViewPr>
    <p:cSldViewPr>
      <p:cViewPr>
        <p:scale>
          <a:sx n="64" d="100"/>
          <a:sy n="64" d="100"/>
        </p:scale>
        <p:origin x="2730" y="8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31472-9694-4B1B-8E4C-D3671AA987C8}" type="datetimeFigureOut">
              <a:rPr lang="fr-CH" smtClean="0"/>
              <a:t>11.08.2020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63145-490A-4480-BEBC-F6516600719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392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2262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9499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8267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330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3305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330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00FF-292B-468D-8B7D-E31698C08B40}" type="datetime1">
              <a:rPr lang="fr-CH" smtClean="0"/>
              <a:t>11.08.2020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66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B566-6B2C-42C5-825B-BDD1AEF5ECE5}" type="datetime1">
              <a:rPr lang="fr-CH" smtClean="0"/>
              <a:t>11.08.2020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263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FE9-AB80-426C-AAC4-DC34355B9349}" type="datetime1">
              <a:rPr lang="fr-CH" smtClean="0"/>
              <a:t>11.08.2020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52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53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F3E3-C2EE-47FD-B683-DD132B2E4CC7}" type="datetime1">
              <a:rPr lang="fr-CH" smtClean="0"/>
              <a:t>11.08.2020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290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8F86-D883-4C3B-BF93-4B8DB0AD70CE}" type="datetime1">
              <a:rPr lang="fr-CH" smtClean="0"/>
              <a:t>11.08.2020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07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C2C9-D362-449A-8A12-DAF45DE7C2F6}" type="datetime1">
              <a:rPr lang="fr-CH" smtClean="0"/>
              <a:t>11.08.2020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19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AAF-20DD-49C0-808B-9E20172EC8BD}" type="datetime1">
              <a:rPr lang="fr-CH" smtClean="0"/>
              <a:t>11.08.2020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123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DBC9-D3E2-4B52-BB0B-E7DAE7FA19A9}" type="datetime1">
              <a:rPr lang="fr-CH" smtClean="0"/>
              <a:t>11.08.2020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72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568-453D-492D-900B-C904B4D3BD7D}" type="datetime1">
              <a:rPr lang="fr-CH" smtClean="0"/>
              <a:t>11.08.2020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48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151C-A2BB-4BFC-AFA3-07409065C0C1}" type="datetime1">
              <a:rPr lang="fr-CH" smtClean="0"/>
              <a:t>11.08.2020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92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466E-95D5-4DC7-8BFB-08A7188C11BF}" type="datetime1">
              <a:rPr lang="fr-CH" smtClean="0"/>
              <a:t>11.08.2020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smtClean="0"/>
              <a:t>INFO - 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44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2882751"/>
          </a:xfrm>
          <a:solidFill>
            <a:srgbClr val="279CB9"/>
          </a:solidFill>
        </p:spPr>
        <p:txBody>
          <a:bodyPr>
            <a:normAutofit/>
          </a:bodyPr>
          <a:lstStyle/>
          <a:p>
            <a:r>
              <a:rPr lang="fr-CH" b="1" dirty="0" smtClean="0">
                <a:solidFill>
                  <a:schemeClr val="bg1"/>
                </a:solidFill>
              </a:rPr>
              <a:t>Comptes </a:t>
            </a:r>
            <a:r>
              <a:rPr lang="fr-CH" b="1" dirty="0" smtClean="0">
                <a:solidFill>
                  <a:schemeClr val="bg1"/>
                </a:solidFill>
              </a:rPr>
              <a:t>2019</a:t>
            </a:r>
            <a:r>
              <a:rPr lang="fr-CH" b="1" dirty="0">
                <a:solidFill>
                  <a:schemeClr val="bg1"/>
                </a:solidFill>
              </a:rPr>
              <a:t/>
            </a:r>
            <a:br>
              <a:rPr lang="fr-CH" b="1" dirty="0">
                <a:solidFill>
                  <a:schemeClr val="bg1"/>
                </a:solidFill>
              </a:rPr>
            </a:br>
            <a:r>
              <a:rPr lang="fr-CH" sz="3600" b="1" dirty="0" smtClean="0">
                <a:solidFill>
                  <a:schemeClr val="bg1"/>
                </a:solidFill>
              </a:rPr>
              <a:t>Présentation à l’assemblée communale ordinaire du </a:t>
            </a:r>
            <a:r>
              <a:rPr lang="fr-CH" sz="3600" b="1" dirty="0" smtClean="0">
                <a:solidFill>
                  <a:schemeClr val="bg1"/>
                </a:solidFill>
              </a:rPr>
              <a:t>20</a:t>
            </a:r>
            <a:r>
              <a:rPr lang="fr-CH" sz="3600" b="1" dirty="0" smtClean="0">
                <a:solidFill>
                  <a:schemeClr val="bg1"/>
                </a:solidFill>
              </a:rPr>
              <a:t>.08.2020</a:t>
            </a:r>
            <a:endParaRPr lang="fr-CH" sz="36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752" cy="140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450912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Courtedoux</a:t>
            </a:r>
            <a:r>
              <a:rPr lang="fr-CH" dirty="0" smtClean="0"/>
              <a:t>, le </a:t>
            </a:r>
            <a:r>
              <a:rPr lang="fr-CH" dirty="0" smtClean="0"/>
              <a:t>20</a:t>
            </a:r>
            <a:r>
              <a:rPr lang="fr-CH" dirty="0" smtClean="0"/>
              <a:t>.08.2020</a:t>
            </a:r>
            <a:endParaRPr lang="fr-CH" dirty="0" smtClean="0"/>
          </a:p>
          <a:p>
            <a:endParaRPr lang="fr-CH" dirty="0"/>
          </a:p>
          <a:p>
            <a:r>
              <a:rPr lang="fr-CH" dirty="0" smtClean="0"/>
              <a:t>Y. Matthey</a:t>
            </a:r>
            <a:endParaRPr lang="fr-CH" dirty="0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r>
              <a:rPr lang="fr-CH" dirty="0"/>
              <a:t>1</a:t>
            </a:r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92C81DD-23DD-4583-BB65-A030046CA441}" type="datetime1">
              <a:rPr lang="fr-CH" smtClean="0"/>
              <a:t>11.08.2020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092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11.08.2020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2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</a:t>
            </a:r>
            <a:r>
              <a:rPr lang="fr-CH" sz="3300" b="1" dirty="0" smtClean="0">
                <a:solidFill>
                  <a:schemeClr val="bg1"/>
                </a:solidFill>
              </a:rPr>
              <a:t>Table des matières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95537" y="1282105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CH" sz="2400" dirty="0" smtClean="0"/>
              <a:t>Comptes </a:t>
            </a:r>
            <a:r>
              <a:rPr lang="fr-CH" sz="2400" dirty="0" smtClean="0"/>
              <a:t>en </a:t>
            </a:r>
            <a:r>
              <a:rPr lang="fr-CH" sz="2400" dirty="0" smtClean="0"/>
              <a:t>bref</a:t>
            </a:r>
          </a:p>
          <a:p>
            <a:pPr marL="457200" indent="-457200">
              <a:buAutoNum type="arabicPeriod"/>
            </a:pPr>
            <a:r>
              <a:rPr lang="fr-CH" sz="2400" dirty="0" smtClean="0"/>
              <a:t>Comptes de fonctionnement particularités</a:t>
            </a:r>
          </a:p>
          <a:p>
            <a:pPr marL="457200" indent="-457200">
              <a:buFontTx/>
              <a:buAutoNum type="arabicPeriod"/>
            </a:pPr>
            <a:r>
              <a:rPr lang="fr-CH" sz="2400" dirty="0" smtClean="0"/>
              <a:t>Comptes de fonctionnement, principaux écarts 	</a:t>
            </a:r>
          </a:p>
          <a:p>
            <a:pPr marL="447675" indent="-447675"/>
            <a:r>
              <a:rPr lang="fr-CH" sz="2400" dirty="0" smtClean="0"/>
              <a:t>4. 	Comptes des investissements</a:t>
            </a:r>
          </a:p>
          <a:p>
            <a:pPr marL="457200" indent="-457200">
              <a:buAutoNum type="arabicPeriod" startAt="5"/>
            </a:pPr>
            <a:r>
              <a:rPr lang="fr-CH" sz="2400" dirty="0" smtClean="0"/>
              <a:t>Bilan</a:t>
            </a:r>
          </a:p>
        </p:txBody>
      </p:sp>
    </p:spTree>
    <p:extLst>
      <p:ext uri="{BB962C8B-B14F-4D97-AF65-F5344CB8AC3E}">
        <p14:creationId xmlns:p14="http://schemas.microsoft.com/office/powerpoint/2010/main" val="39061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15.08.2020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3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1. </a:t>
            </a:r>
            <a:r>
              <a:rPr lang="fr-CH" sz="3300" b="1" dirty="0" smtClean="0">
                <a:solidFill>
                  <a:schemeClr val="bg1"/>
                </a:solidFill>
              </a:rPr>
              <a:t>Comptes </a:t>
            </a:r>
            <a:r>
              <a:rPr lang="fr-CH" sz="3300" b="1" dirty="0" smtClean="0">
                <a:solidFill>
                  <a:schemeClr val="bg1"/>
                </a:solidFill>
              </a:rPr>
              <a:t>en </a:t>
            </a:r>
            <a:r>
              <a:rPr lang="fr-CH" sz="3300" b="1" dirty="0" smtClean="0">
                <a:solidFill>
                  <a:schemeClr val="bg1"/>
                </a:solidFill>
              </a:rPr>
              <a:t>bref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20490"/>
              </p:ext>
            </p:extLst>
          </p:nvPr>
        </p:nvGraphicFramePr>
        <p:xfrm>
          <a:off x="457200" y="1196752"/>
          <a:ext cx="821925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589">
                <a:tc>
                  <a:txBody>
                    <a:bodyPr/>
                    <a:lstStyle/>
                    <a:p>
                      <a:r>
                        <a:rPr lang="fr-CH" sz="2400" dirty="0" smtClean="0"/>
                        <a:t>En CHF</a:t>
                      </a:r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 smtClean="0"/>
                        <a:t>Comptes </a:t>
                      </a:r>
                      <a:r>
                        <a:rPr lang="fr-CH" sz="2400" dirty="0" smtClean="0"/>
                        <a:t>2019</a:t>
                      </a:r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 smtClean="0"/>
                        <a:t>Comptes </a:t>
                      </a:r>
                      <a:r>
                        <a:rPr lang="fr-CH" sz="2400" dirty="0" smtClean="0"/>
                        <a:t>2018</a:t>
                      </a:r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 smtClean="0"/>
                        <a:t>Var.</a:t>
                      </a:r>
                      <a:endParaRPr lang="fr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Charges de </a:t>
                      </a:r>
                      <a:r>
                        <a:rPr lang="fr-CH" sz="2400" b="1" dirty="0" err="1" smtClean="0"/>
                        <a:t>fonct</a:t>
                      </a:r>
                      <a:r>
                        <a:rPr lang="fr-CH" sz="2400" b="1" dirty="0" smtClean="0"/>
                        <a:t>.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3’653’272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3’299’224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10.7%</a:t>
                      </a:r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Revenu fiscal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2’554’136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2’626’794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-2.8%</a:t>
                      </a:r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Revenu </a:t>
                      </a:r>
                      <a:r>
                        <a:rPr lang="fr-CH" sz="2400" b="1" dirty="0" err="1" smtClean="0"/>
                        <a:t>tot</a:t>
                      </a:r>
                      <a:r>
                        <a:rPr lang="fr-CH" sz="2400" b="1" dirty="0" smtClean="0"/>
                        <a:t>. de </a:t>
                      </a:r>
                      <a:r>
                        <a:rPr lang="fr-CH" sz="2400" b="1" dirty="0" err="1" smtClean="0"/>
                        <a:t>fonct</a:t>
                      </a:r>
                      <a:r>
                        <a:rPr lang="fr-CH" sz="2400" b="1" dirty="0" smtClean="0"/>
                        <a:t>.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3’694’972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3’316’616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10.2%</a:t>
                      </a:r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Résultat Comptes</a:t>
                      </a:r>
                    </a:p>
                    <a:p>
                      <a:r>
                        <a:rPr lang="fr-CH" sz="2000" b="0" dirty="0" smtClean="0"/>
                        <a:t>(+</a:t>
                      </a:r>
                      <a:r>
                        <a:rPr lang="fr-CH" sz="2000" b="0" baseline="0" dirty="0" smtClean="0"/>
                        <a:t> </a:t>
                      </a:r>
                      <a:r>
                        <a:rPr lang="fr-CH" sz="2000" b="0" baseline="0" dirty="0" err="1" smtClean="0"/>
                        <a:t>Bén</a:t>
                      </a:r>
                      <a:r>
                        <a:rPr lang="fr-CH" sz="2000" b="0" baseline="0" dirty="0" smtClean="0"/>
                        <a:t>. / - Perte)</a:t>
                      </a:r>
                      <a:endParaRPr lang="fr-C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41’699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17’392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48669"/>
              </p:ext>
            </p:extLst>
          </p:nvPr>
        </p:nvGraphicFramePr>
        <p:xfrm>
          <a:off x="457200" y="4077072"/>
          <a:ext cx="8219256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232907304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80157959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8686924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5554618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Investissements</a:t>
                      </a:r>
                    </a:p>
                    <a:p>
                      <a:r>
                        <a:rPr lang="fr-CH" sz="2000" b="0" dirty="0" smtClean="0"/>
                        <a:t>(+ Invest.</a:t>
                      </a:r>
                      <a:r>
                        <a:rPr lang="fr-CH" sz="2000" b="0" baseline="0" dirty="0" smtClean="0"/>
                        <a:t> / - </a:t>
                      </a:r>
                      <a:r>
                        <a:rPr lang="fr-CH" sz="2000" b="0" baseline="0" dirty="0" err="1" smtClean="0"/>
                        <a:t>Désinvest</a:t>
                      </a:r>
                      <a:r>
                        <a:rPr lang="fr-CH" sz="2000" b="0" baseline="0" dirty="0" smtClean="0"/>
                        <a:t>.)</a:t>
                      </a:r>
                      <a:endParaRPr lang="fr-C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627’638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669’609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233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Investissements</a:t>
                      </a:r>
                      <a:endParaRPr lang="fr-CH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592’738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669’609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29056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Subventions</a:t>
                      </a:r>
                      <a:endParaRPr lang="fr-CH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34’900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-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4574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CH" sz="2400" b="1" dirty="0" smtClean="0"/>
                        <a:t>Autre</a:t>
                      </a:r>
                      <a:r>
                        <a:rPr lang="fr-CH" sz="2400" b="1" baseline="0" dirty="0" smtClean="0"/>
                        <a:t> (ventes,…)</a:t>
                      </a:r>
                      <a:endParaRPr lang="fr-CH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-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 smtClean="0"/>
                        <a:t>-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4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11.08.2020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4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2. </a:t>
            </a:r>
            <a:r>
              <a:rPr lang="fr-CH" sz="3300" b="1" dirty="0">
                <a:solidFill>
                  <a:schemeClr val="bg1"/>
                </a:solidFill>
              </a:rPr>
              <a:t>C</a:t>
            </a:r>
            <a:r>
              <a:rPr lang="fr-CH" sz="3300" b="1" dirty="0" smtClean="0">
                <a:solidFill>
                  <a:schemeClr val="bg1"/>
                </a:solidFill>
              </a:rPr>
              <a:t>omptes de </a:t>
            </a:r>
            <a:r>
              <a:rPr lang="fr-CH" sz="3300" b="1" dirty="0" err="1" smtClean="0">
                <a:solidFill>
                  <a:schemeClr val="bg1"/>
                </a:solidFill>
              </a:rPr>
              <a:t>fonct</a:t>
            </a:r>
            <a:r>
              <a:rPr lang="fr-CH" sz="3300" b="1" dirty="0" smtClean="0">
                <a:solidFill>
                  <a:schemeClr val="bg1"/>
                </a:solidFill>
              </a:rPr>
              <a:t>., particularités</a:t>
            </a:r>
            <a:endParaRPr lang="fr-CH" sz="3300" b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1268760"/>
            <a:ext cx="860940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 smtClean="0"/>
              <a:t>Les impôts ont joué un rôle prépondérant dans l’équilibre des</a:t>
            </a:r>
            <a:br>
              <a:rPr lang="fr-CH" sz="2400" dirty="0" smtClean="0"/>
            </a:br>
            <a:r>
              <a:rPr lang="fr-CH" sz="2400" dirty="0" smtClean="0"/>
              <a:t>comptes 2019.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/>
              <a:t>L</a:t>
            </a:r>
            <a:r>
              <a:rPr lang="fr-CH" sz="2400" dirty="0" smtClean="0"/>
              <a:t>’impôt </a:t>
            </a:r>
            <a:r>
              <a:rPr lang="fr-CH" sz="2400" dirty="0" smtClean="0"/>
              <a:t>sur les </a:t>
            </a:r>
            <a:r>
              <a:rPr lang="fr-CH" sz="2400" dirty="0" smtClean="0"/>
              <a:t>bénéfices et le capital </a:t>
            </a:r>
            <a:r>
              <a:rPr lang="fr-CH" sz="2400" dirty="0" smtClean="0"/>
              <a:t>des personnes morales </a:t>
            </a:r>
            <a:r>
              <a:rPr lang="fr-CH" sz="2400" dirty="0" smtClean="0"/>
              <a:t/>
            </a:r>
            <a:br>
              <a:rPr lang="fr-CH" sz="2400" dirty="0" smtClean="0"/>
            </a:br>
            <a:r>
              <a:rPr lang="fr-CH" sz="2400" dirty="0" smtClean="0"/>
              <a:t>a </a:t>
            </a:r>
            <a:r>
              <a:rPr lang="fr-CH" sz="2400" dirty="0"/>
              <a:t>bien </a:t>
            </a:r>
            <a:r>
              <a:rPr lang="fr-CH" sz="2400" dirty="0" smtClean="0"/>
              <a:t>favorisé le </a:t>
            </a:r>
            <a:r>
              <a:rPr lang="fr-CH" sz="2400" dirty="0"/>
              <a:t>résultat </a:t>
            </a:r>
            <a:r>
              <a:rPr lang="fr-CH" sz="2400" dirty="0" smtClean="0"/>
              <a:t>2019 (130KCHF de </a:t>
            </a:r>
            <a:r>
              <a:rPr lang="fr-CH" sz="2400" dirty="0" smtClean="0"/>
              <a:t>plus que budgétisé</a:t>
            </a:r>
            <a:r>
              <a:rPr lang="fr-CH" sz="2400" dirty="0" smtClean="0"/>
              <a:t>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 smtClean="0"/>
              <a:t>Prélèvement sur les provisions pour 450’000.- (2 comptes de </a:t>
            </a:r>
            <a:br>
              <a:rPr lang="fr-CH" sz="2400" dirty="0" smtClean="0"/>
            </a:br>
            <a:r>
              <a:rPr lang="fr-CH" sz="2400" dirty="0" smtClean="0"/>
              <a:t>provisions devaient être dissous afin de coïncider avec MCH2)</a:t>
            </a:r>
            <a:endParaRPr lang="fr-CH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 smtClean="0"/>
              <a:t>Amortissements extraordinaires pour un montant de </a:t>
            </a:r>
            <a:r>
              <a:rPr lang="fr-CH" sz="2400" dirty="0" smtClean="0"/>
              <a:t/>
            </a:r>
            <a:br>
              <a:rPr lang="fr-CH" sz="2400" dirty="0" smtClean="0"/>
            </a:br>
            <a:r>
              <a:rPr lang="fr-CH" sz="2400" dirty="0" smtClean="0"/>
              <a:t>CHF </a:t>
            </a:r>
            <a:r>
              <a:rPr lang="fr-CH" sz="2400" dirty="0" smtClean="0"/>
              <a:t>430</a:t>
            </a:r>
            <a:r>
              <a:rPr lang="fr-CH" sz="2400" dirty="0" smtClean="0"/>
              <a:t>’000.-, </a:t>
            </a:r>
            <a:r>
              <a:rPr lang="fr-CH" sz="2400" dirty="0" smtClean="0"/>
              <a:t>dernière année possible avant </a:t>
            </a:r>
            <a:r>
              <a:rPr lang="fr-CH" sz="2400" dirty="0" smtClean="0"/>
              <a:t>MCH2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 smtClean="0"/>
              <a:t>Création d’une provision pour élimination d’impôts</a:t>
            </a:r>
            <a:endParaRPr lang="fr-CH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 smtClean="0"/>
              <a:t>Contrairement </a:t>
            </a:r>
            <a:r>
              <a:rPr lang="fr-CH" sz="2400" dirty="0" smtClean="0"/>
              <a:t>à ce qui était budgétisé, pas de prélèvement dans</a:t>
            </a:r>
            <a:br>
              <a:rPr lang="fr-CH" sz="2400" dirty="0" smtClean="0"/>
            </a:br>
            <a:r>
              <a:rPr lang="fr-CH" sz="2400" dirty="0" smtClean="0"/>
              <a:t>les </a:t>
            </a:r>
            <a:r>
              <a:rPr lang="fr-CH" sz="2400" dirty="0" smtClean="0"/>
              <a:t>fonds</a:t>
            </a:r>
            <a:endParaRPr lang="fr-CH" sz="24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11.08.2020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5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3. </a:t>
            </a:r>
            <a:r>
              <a:rPr lang="fr-CH" sz="3300" b="1" dirty="0" smtClean="0">
                <a:solidFill>
                  <a:schemeClr val="bg1"/>
                </a:solidFill>
              </a:rPr>
              <a:t>Comptes </a:t>
            </a:r>
            <a:r>
              <a:rPr lang="fr-CH" sz="3300" b="1" dirty="0">
                <a:solidFill>
                  <a:schemeClr val="bg1"/>
                </a:solidFill>
              </a:rPr>
              <a:t>de </a:t>
            </a:r>
            <a:r>
              <a:rPr lang="fr-CH" sz="3300" b="1" dirty="0" smtClean="0">
                <a:solidFill>
                  <a:schemeClr val="bg1"/>
                </a:solidFill>
              </a:rPr>
              <a:t>fonctionnement, écarts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l="12201" t="18743" r="30707" b="12240"/>
          <a:stretch/>
        </p:blipFill>
        <p:spPr>
          <a:xfrm>
            <a:off x="755576" y="1179377"/>
            <a:ext cx="7842140" cy="513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11.08.2020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1187152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6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</a:t>
            </a:r>
            <a:r>
              <a:rPr lang="fr-CH" b="1" dirty="0">
                <a:solidFill>
                  <a:schemeClr val="bg1"/>
                </a:solidFill>
              </a:rPr>
              <a:t>4</a:t>
            </a:r>
            <a:r>
              <a:rPr lang="fr-CH" b="1" dirty="0" smtClean="0">
                <a:solidFill>
                  <a:schemeClr val="bg1"/>
                </a:solidFill>
              </a:rPr>
              <a:t>. </a:t>
            </a:r>
            <a:r>
              <a:rPr lang="fr-CH" sz="3300" b="1" dirty="0" smtClean="0">
                <a:solidFill>
                  <a:schemeClr val="bg1"/>
                </a:solidFill>
              </a:rPr>
              <a:t>Comptes des investissements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l="2750" t="20197" r="21650"/>
          <a:stretch/>
        </p:blipFill>
        <p:spPr>
          <a:xfrm>
            <a:off x="137772" y="1196752"/>
            <a:ext cx="8801779" cy="503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11.08.2020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8" y="6381328"/>
            <a:ext cx="1043136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7</a:t>
            </a:fld>
            <a:r>
              <a:rPr lang="fr-CH" dirty="0" smtClean="0"/>
              <a:t> / 9</a:t>
            </a:r>
            <a:endParaRPr lang="fr-CH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5. </a:t>
            </a:r>
            <a:r>
              <a:rPr lang="fr-CH" sz="3300" b="1" dirty="0" smtClean="0">
                <a:solidFill>
                  <a:schemeClr val="bg1"/>
                </a:solidFill>
              </a:rPr>
              <a:t>Bilan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l="5900" t="21651" r="24801" b="4205"/>
          <a:stretch/>
        </p:blipFill>
        <p:spPr>
          <a:xfrm>
            <a:off x="454929" y="1202937"/>
            <a:ext cx="8448939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11.08.2020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20372" y="6381328"/>
            <a:ext cx="1007132" cy="365125"/>
          </a:xfrm>
        </p:spPr>
        <p:txBody>
          <a:bodyPr/>
          <a:lstStyle/>
          <a:p>
            <a:r>
              <a:rPr lang="fr-CH" dirty="0" smtClean="0"/>
              <a:t>Page </a:t>
            </a:r>
            <a:fld id="{355DEBC3-9EBA-4AE2-9C1D-7746C33A65C8}" type="slidenum">
              <a:rPr lang="fr-CH" smtClean="0"/>
              <a:t>8</a:t>
            </a:fld>
            <a:r>
              <a:rPr lang="fr-CH" dirty="0" smtClean="0"/>
              <a:t> / </a:t>
            </a:r>
            <a:r>
              <a:rPr lang="fr-CH" dirty="0"/>
              <a:t>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 smtClean="0">
                <a:solidFill>
                  <a:schemeClr val="bg1"/>
                </a:solidFill>
              </a:rPr>
              <a:t>  </a:t>
            </a:r>
            <a:r>
              <a:rPr lang="fr-CH" b="1" dirty="0">
                <a:solidFill>
                  <a:schemeClr val="bg1"/>
                </a:solidFill>
              </a:rPr>
              <a:t> </a:t>
            </a:r>
            <a:r>
              <a:rPr lang="fr-CH" b="1" dirty="0" smtClean="0">
                <a:solidFill>
                  <a:schemeClr val="bg1"/>
                </a:solidFill>
              </a:rPr>
              <a:t>   Merci de votre attention</a:t>
            </a:r>
            <a:endParaRPr lang="fr-CH" sz="33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249289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dirty="0" smtClean="0"/>
              <a:t>MERCI DE VOTRE ATTENTION</a:t>
            </a:r>
          </a:p>
          <a:p>
            <a:pPr algn="ctr"/>
            <a:endParaRPr lang="fr-CH" sz="3600" dirty="0"/>
          </a:p>
          <a:p>
            <a:pPr algn="ctr"/>
            <a:r>
              <a:rPr lang="fr-CH" sz="3600" dirty="0" smtClean="0"/>
              <a:t>?</a:t>
            </a:r>
            <a:endParaRPr lang="fr-CH" sz="36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1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17048</TotalTime>
  <Words>191</Words>
  <Application>Microsoft Office PowerPoint</Application>
  <PresentationFormat>Affichage à l'écran (4:3)</PresentationFormat>
  <Paragraphs>81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Office</vt:lpstr>
      <vt:lpstr>Comptes 2019 Présentation à l’assemblée communale ordinaire du 20.08.2020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– Réorganisation du SEPE</dc:title>
  <dc:creator>Matthey Yanick</dc:creator>
  <cp:lastModifiedBy>Matthey Yanick</cp:lastModifiedBy>
  <cp:revision>143</cp:revision>
  <cp:lastPrinted>2018-06-21T07:43:23Z</cp:lastPrinted>
  <dcterms:created xsi:type="dcterms:W3CDTF">2015-06-15T09:54:18Z</dcterms:created>
  <dcterms:modified xsi:type="dcterms:W3CDTF">2020-08-18T07:05:45Z</dcterms:modified>
</cp:coreProperties>
</file>