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4" r:id="rId3"/>
    <p:sldId id="28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CB9"/>
    <a:srgbClr val="ED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235AB-A589-4C89-AD80-BCCE3E1800CE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87B0D-5E60-4DFD-AC65-459021E2746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0929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13020-E66E-3B63-F8DF-3F5A04A39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2E4767-BED2-8783-B692-1E19F5DC4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AE7CF-A76F-E714-6734-F4DD7FE5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029577-DD10-6951-8558-D94437A9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452777-E00C-1427-ED10-F2FD3C30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212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1C1FE-F9D7-D3CB-E463-DECF2E1A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D9A810-ED61-B2D3-2D3F-B065B70F7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9B97A7-CCF3-F387-2967-BE5A1332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1E118-3D31-6F97-4294-804F1F213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371A7F-C7C2-3100-41D4-F52CD142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196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91604C9-8A28-954E-8E77-B1E6E3D4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4FED0C-ABC0-3CAC-9E64-1F86F57F5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5C92E-0600-8D43-AF01-6C06D0FC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9ECCBD-3801-EDB0-52E5-D6FB9918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C67CB5-078E-19A5-7F2F-EC62C7128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219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3A867-0E05-4FB8-6697-467D4092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3FD804-45F9-0EDA-D15D-941E32B11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6AF32-4AC1-5CF2-1F8E-1333D70D7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2D3D2-5770-9BD2-B320-E9023535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537A29-2926-AD5E-9602-A79C9606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162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D4FA8-4F09-ECB9-C655-FF09D28B2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DEC3BE-7F61-CAFB-D52F-BE104EB7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526370-F3E4-4A1A-035F-66D253C6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541A6C-E7E9-B4BC-7B80-4613FC0A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2C5014-D367-0E56-B818-45572F3F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320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B9FAF-5426-5912-A05E-941F151B1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973D9-BE87-6EA3-7C10-F12858CB8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48318C-ACDE-F8E9-5BFE-991352348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E328EE-446B-9E0B-3F47-F04E11E2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D13753-84BF-71A2-6BD9-DCB31A234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104E82-0C71-8019-9D72-4470A9C58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585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88C70-5906-1885-1373-FAE9434C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6B656E-7AA7-F9A1-C839-A4C17D0DD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EE2657-A8B0-A1DB-5885-0CE219791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E66F16-5B48-015E-2CD5-C5F3B6183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3FB2BEB-3ED3-8F1F-2E57-2E8FB47E2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E05D3D-2BC7-0AE1-BD79-FE348D3E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AD7787-BC13-1473-A031-8C8D874D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748C69-66B8-CF84-78AF-5BEB42C9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747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2EB651-A914-2FF5-F060-10F435A8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CB0610-D961-B531-B421-F980B66D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946C25-86D3-E3F3-FF2B-74908B72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93774E-1342-B844-3D22-863D1DAD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211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61CAC2-3AED-9CF5-5558-CBE8503B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F536D8-4178-4775-D357-2E8578D0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62183C-52EC-7D58-5808-A90F0896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89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70DC27-7946-5F7C-6104-19F26CE6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9BB95F-E830-278A-F887-FC44EE9C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CF02E3-EAE5-F628-EB96-64993CE49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FED826-709A-65CA-6DD7-34867B9A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9DB481-6AEB-6EC9-8C6D-C5D117A6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13FC77-2870-B3BB-435D-7940AFD0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9455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42B963-AD39-BC07-1903-52E1A0C1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B25BD0-5960-679B-6CE4-77FBEAF7D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869DBC-BB3C-84A7-0B6D-182F9842E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ED6633-3DCD-E9B6-845D-FC43F9DF3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EB0092-EBF6-3050-7A95-2652F973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A1B2CC-B9C5-CAD5-BA82-B56A487C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2299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B1660B5-4199-D618-957C-2E5ABD72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B7EB99-6ED8-C7C2-BF32-8A472E409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339178-1585-C911-3E82-313B225AB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EB6A-AF39-4DF9-90E8-FBA1CEAD8E6A}" type="datetimeFigureOut">
              <a:rPr lang="fr-CH" smtClean="0"/>
              <a:t>11.03.2026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38333-A530-C017-504D-D85D94562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109DA0-323D-C9CA-561E-575EE0F0A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5029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402492" y="1686057"/>
            <a:ext cx="113870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6600" b="1" dirty="0">
                <a:latin typeface="Helvetica" pitchFamily="2" charset="0"/>
              </a:rPr>
              <a:t>Règlement sur les émoluments de la commune mixte de Courtedoux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2" y="37251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5ACAA6-A079-6A82-C807-203B35296BC0}"/>
              </a:ext>
            </a:extLst>
          </p:cNvPr>
          <p:cNvSpPr txBox="1"/>
          <p:nvPr/>
        </p:nvSpPr>
        <p:spPr>
          <a:xfrm>
            <a:off x="-1" y="653483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12 mars 2026</a:t>
            </a:r>
          </a:p>
          <a:p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182DB5-5D65-D4F6-FE0E-F13438D2E22E}"/>
              </a:ext>
            </a:extLst>
          </p:cNvPr>
          <p:cNvSpPr txBox="1"/>
          <p:nvPr/>
        </p:nvSpPr>
        <p:spPr>
          <a:xfrm>
            <a:off x="4457700" y="6488668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Denis Gatherat</a:t>
            </a:r>
          </a:p>
        </p:txBody>
      </p:sp>
    </p:spTree>
    <p:extLst>
      <p:ext uri="{BB962C8B-B14F-4D97-AF65-F5344CB8AC3E}">
        <p14:creationId xmlns:p14="http://schemas.microsoft.com/office/powerpoint/2010/main" val="29263149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0A7FB-CAC4-3A03-3D31-FFC5E8A65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16D2BA5-3BB0-A313-F9F1-5A7ED55C8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D68A94D-266E-BD8A-D6E8-B2899FC3AB02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A581A-3DD4-8408-5976-C81F7168A60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5D131A-896E-1998-0B9E-1E26390F11D9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7F5844B-8241-7673-87BD-B5EC9199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2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5D9FBCD-B51D-2A1F-BEF2-0857C62E95DF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les émoluments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4A64E05-1EF0-CBB1-7638-676D7EF38AF0}"/>
              </a:ext>
            </a:extLst>
          </p:cNvPr>
          <p:cNvSpPr txBox="1"/>
          <p:nvPr/>
        </p:nvSpPr>
        <p:spPr>
          <a:xfrm>
            <a:off x="735919" y="2967335"/>
            <a:ext cx="10720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5400" b="1" dirty="0">
                <a:latin typeface="Helvetica" pitchFamily="2" charset="0"/>
              </a:rPr>
              <a:t>Entrée en matière</a:t>
            </a:r>
          </a:p>
        </p:txBody>
      </p:sp>
    </p:spTree>
    <p:extLst>
      <p:ext uri="{BB962C8B-B14F-4D97-AF65-F5344CB8AC3E}">
        <p14:creationId xmlns:p14="http://schemas.microsoft.com/office/powerpoint/2010/main" val="299068988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EC7BB278-1C14-C8B5-96F9-B7A1ED4A9C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807" y="626364"/>
            <a:ext cx="1051560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dirty="0"/>
              <a:t>       Ancien règlement                                              Nouveau règlement </a:t>
            </a:r>
            <a:br>
              <a:rPr lang="fr-CH" sz="2400" dirty="0"/>
            </a:br>
            <a:endParaRPr lang="fr-CH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20C60C-EA3F-087E-804C-6D909D4009E8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3B4877-0D8B-6173-3F13-024E6C6CA2DE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2FCA94C-40EE-4699-34A7-3DD7F6912995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</a:t>
            </a:r>
            <a:r>
              <a:rPr lang="fr-CH" sz="1600">
                <a:solidFill>
                  <a:schemeClr val="bg1"/>
                </a:solidFill>
                <a:latin typeface="Helvetica" pitchFamily="2" charset="0"/>
              </a:rPr>
              <a:t>les émoluments</a:t>
            </a:r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6190E1F-30BF-21E9-7C6B-E70F40CE66BB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12 mars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7F19004D-EFEC-6EDF-5ADA-EA35CBEE7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3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9CBA0E7-3E3E-05F6-59D1-02459EB8D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87078F9-CBD0-FF9A-D039-3BAEF2EAC0C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6811"/>
          <a:stretch>
            <a:fillRect/>
          </a:stretch>
        </p:blipFill>
        <p:spPr>
          <a:xfrm>
            <a:off x="5863391" y="2134662"/>
            <a:ext cx="5077534" cy="521676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BBD6100A-96E5-83C3-36C2-9469751120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9451" y="3355254"/>
            <a:ext cx="5077534" cy="2000529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7DF05AB-DD81-DA2C-E6B7-42A8FEF88B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3391" y="1004929"/>
            <a:ext cx="6420746" cy="704948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40C792EF-860B-4C32-76C3-902FA97D3F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19451" y="1680952"/>
            <a:ext cx="5029902" cy="333422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0A62EA81-B892-FE0A-B0B6-51A86241521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0348"/>
          <a:stretch>
            <a:fillRect/>
          </a:stretch>
        </p:blipFill>
        <p:spPr>
          <a:xfrm>
            <a:off x="546499" y="1046409"/>
            <a:ext cx="3830116" cy="704948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67BB5B95-5BC7-C4B8-54A5-5C50E7D3B86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56692"/>
          <a:stretch>
            <a:fillRect/>
          </a:stretch>
        </p:blipFill>
        <p:spPr>
          <a:xfrm>
            <a:off x="546499" y="1712025"/>
            <a:ext cx="2178377" cy="333422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3EF3930-3C8F-91CE-1F54-930CBF3AE71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13020" b="69714"/>
          <a:stretch>
            <a:fillRect/>
          </a:stretch>
        </p:blipFill>
        <p:spPr>
          <a:xfrm>
            <a:off x="642977" y="2168964"/>
            <a:ext cx="5029902" cy="205014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018B62AB-B876-A4C8-2FAD-B8D7837FF6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8208" y="3418935"/>
            <a:ext cx="5077534" cy="890135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096F7FA2-2E07-94E9-1B55-ADDF7CA073E0}"/>
              </a:ext>
            </a:extLst>
          </p:cNvPr>
          <p:cNvSpPr txBox="1"/>
          <p:nvPr/>
        </p:nvSpPr>
        <p:spPr>
          <a:xfrm>
            <a:off x="337105" y="2863320"/>
            <a:ext cx="118362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highlight>
                  <a:srgbClr val="FFFF00"/>
                </a:highlight>
              </a:rPr>
              <a:t>Ajustement du coût des autorisations communales environnementales délivrées pour les grands permis selon la facture du bureau d’ingénieurs qui la réalise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D734ACC-977A-4002-08E1-B351397405AB}"/>
              </a:ext>
            </a:extLst>
          </p:cNvPr>
          <p:cNvSpPr txBox="1"/>
          <p:nvPr/>
        </p:nvSpPr>
        <p:spPr>
          <a:xfrm>
            <a:off x="3189417" y="5699182"/>
            <a:ext cx="5347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dirty="0">
                <a:highlight>
                  <a:srgbClr val="FFFF00"/>
                </a:highlight>
              </a:rPr>
              <a:t>Baisse du coût de la liste des électeurs avec détails du droit de vote</a:t>
            </a:r>
          </a:p>
        </p:txBody>
      </p:sp>
    </p:spTree>
    <p:extLst>
      <p:ext uri="{BB962C8B-B14F-4D97-AF65-F5344CB8AC3E}">
        <p14:creationId xmlns:p14="http://schemas.microsoft.com/office/powerpoint/2010/main" val="20519949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81</Words>
  <Application>Microsoft Office PowerPoint</Application>
  <PresentationFormat>Grand écran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Thème Office</vt:lpstr>
      <vt:lpstr>Présentation PowerPoint</vt:lpstr>
      <vt:lpstr>Présentation PowerPoint</vt:lpstr>
      <vt:lpstr>       Ancien règlement                                              Nouveau règlement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Michael Ostertag</dc:creator>
  <cp:lastModifiedBy>Karine Cerf</cp:lastModifiedBy>
  <cp:revision>124</cp:revision>
  <dcterms:created xsi:type="dcterms:W3CDTF">2023-12-07T08:15:25Z</dcterms:created>
  <dcterms:modified xsi:type="dcterms:W3CDTF">2026-03-11T08:20:50Z</dcterms:modified>
</cp:coreProperties>
</file>