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2" r:id="rId3"/>
    <p:sldId id="274" r:id="rId4"/>
    <p:sldId id="280" r:id="rId5"/>
    <p:sldId id="281" r:id="rId6"/>
    <p:sldId id="287" r:id="rId7"/>
    <p:sldId id="286" r:id="rId8"/>
    <p:sldId id="28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re" id="{14D8E927-5A38-4BBA-9297-710D1066380C}">
          <p14:sldIdLst>
            <p14:sldId id="256"/>
          </p14:sldIdLst>
        </p14:section>
        <p14:section name="Entrée en matière" id="{E5B5E09F-C0ED-49BE-AB93-F8255CE353C2}">
          <p14:sldIdLst>
            <p14:sldId id="282"/>
          </p14:sldIdLst>
        </p14:section>
        <p14:section name="Article 1er et 2ème" id="{F1E7A2CA-AB3C-47F5-8017-AA8913681732}">
          <p14:sldIdLst>
            <p14:sldId id="274"/>
          </p14:sldIdLst>
        </p14:section>
        <p14:section name="Article 3 à 4" id="{E4673AD5-B3BD-4A58-BC84-981C42FC6395}">
          <p14:sldIdLst>
            <p14:sldId id="280"/>
          </p14:sldIdLst>
        </p14:section>
        <p14:section name="Article 5 à 7" id="{356BBBBB-6B46-4EA7-A105-7EF3A0ABA269}">
          <p14:sldIdLst>
            <p14:sldId id="281"/>
          </p14:sldIdLst>
        </p14:section>
        <p14:section name="Article 8 à 11" id="{14F198FC-A300-4CA8-9776-E2BCF74B5290}">
          <p14:sldIdLst>
            <p14:sldId id="287"/>
          </p14:sldIdLst>
        </p14:section>
        <p14:section name="Article 12 à 15" id="{C2052C5B-7F24-41B1-B0F1-7D80A78ED692}">
          <p14:sldIdLst>
            <p14:sldId id="286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CB9"/>
    <a:srgbClr val="ED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6247" autoAdjust="0"/>
  </p:normalViewPr>
  <p:slideViewPr>
    <p:cSldViewPr snapToGrid="0">
      <p:cViewPr varScale="1">
        <p:scale>
          <a:sx n="122" d="100"/>
          <a:sy n="122" d="100"/>
        </p:scale>
        <p:origin x="16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235AB-A589-4C89-AD80-BCCE3E1800CE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87B0D-5E60-4DFD-AC65-459021E2746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0929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13020-E66E-3B63-F8DF-3F5A04A39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2E4767-BED2-8783-B692-1E19F5DC4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AE7CF-A76F-E714-6734-F4DD7FE5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029577-DD10-6951-8558-D94437A9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452777-E00C-1427-ED10-F2FD3C30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212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1C1FE-F9D7-D3CB-E463-DECF2E1A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D9A810-ED61-B2D3-2D3F-B065B70F7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B97A7-CCF3-F387-2967-BE5A1332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1E118-3D31-6F97-4294-804F1F21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371A7F-C7C2-3100-41D4-F52CD142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1961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91604C9-8A28-954E-8E77-B1E6E3D4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4FED0C-ABC0-3CAC-9E64-1F86F57F5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25C92E-0600-8D43-AF01-6C06D0FC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9ECCBD-3801-EDB0-52E5-D6FB9918C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C67CB5-078E-19A5-7F2F-EC62C7128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4219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3A867-0E05-4FB8-6697-467D4092C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FD804-45F9-0EDA-D15D-941E32B11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6AF32-4AC1-5CF2-1F8E-1333D70D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2D3D2-5770-9BD2-B320-E9023535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537A29-2926-AD5E-9602-A79C9606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162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D4FA8-4F09-ECB9-C655-FF09D28B2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DEC3BE-7F61-CAFB-D52F-BE104EB7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26370-F3E4-4A1A-035F-66D253C6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541A6C-E7E9-B4BC-7B80-4613FC0A0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2C5014-D367-0E56-B818-45572F3F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320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B9FAF-5426-5912-A05E-941F151B1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973D9-BE87-6EA3-7C10-F12858CB8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48318C-ACDE-F8E9-5BFE-991352348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E328EE-446B-9E0B-3F47-F04E11E2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D13753-84BF-71A2-6BD9-DCB31A234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104E82-0C71-8019-9D72-4470A9C58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585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88C70-5906-1885-1373-FAE9434CC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6B656E-7AA7-F9A1-C839-A4C17D0DD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EE2657-A8B0-A1DB-5885-0CE219791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E66F16-5B48-015E-2CD5-C5F3B6183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3FB2BEB-3ED3-8F1F-2E57-2E8FB47E2B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E05D3D-2BC7-0AE1-BD79-FE348D3E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AD7787-BC13-1473-A031-8C8D874D5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748C69-66B8-CF84-78AF-5BEB42C9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9747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2EB651-A914-2FF5-F060-10F435A8E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ECB0610-D961-B531-B421-F980B66D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946C25-86D3-E3F3-FF2B-74908B72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93774E-1342-B844-3D22-863D1DAD1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2117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61CAC2-3AED-9CF5-5558-CBE8503B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F536D8-4178-4775-D357-2E8578D0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662183C-52EC-7D58-5808-A90F0896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8944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70DC27-7946-5F7C-6104-19F26CE6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9BB95F-E830-278A-F887-FC44EE9CE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CF02E3-EAE5-F628-EB96-64993CE49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3FED826-709A-65CA-6DD7-34867B9AF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9DB481-6AEB-6EC9-8C6D-C5D117A6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13FC77-2870-B3BB-435D-7940AFD0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9455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42B963-AD39-BC07-1903-52E1A0C1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2B25BD0-5960-679B-6CE4-77FBEAF7D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869DBC-BB3C-84A7-0B6D-182F9842E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ED6633-3DCD-E9B6-845D-FC43F9DF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EB0092-EBF6-3050-7A95-2652F973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A1B2CC-B9C5-CAD5-BA82-B56A487C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299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B1660B5-4199-D618-957C-2E5ABD72D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B7EB99-6ED8-C7C2-BF32-8A472E409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39178-1585-C911-3E82-313B225AB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DEB6A-AF39-4DF9-90E8-FBA1CEAD8E6A}" type="datetimeFigureOut">
              <a:rPr lang="fr-CH" smtClean="0"/>
              <a:t>02.06.2026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38333-A530-C017-504D-D85D94562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109DA0-323D-C9CA-561E-575EE0F0AF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5252D-C49C-4006-A947-0F6A3FC244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502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7144C05-4DFC-6835-F9AB-030FE1F65C91}"/>
              </a:ext>
            </a:extLst>
          </p:cNvPr>
          <p:cNvSpPr txBox="1"/>
          <p:nvPr/>
        </p:nvSpPr>
        <p:spPr>
          <a:xfrm>
            <a:off x="402491" y="1364188"/>
            <a:ext cx="1138701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/>
              <a:t>Règlement relatif à la taxe de séjour des propriétaires de résidences secondaires et des personnes pratiquant le camping résidentiel</a:t>
            </a:r>
            <a:endParaRPr lang="fr-CH" sz="600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24A47CE-A5E9-198E-2542-5DA1F6514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391" y="184946"/>
            <a:ext cx="2269215" cy="10778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7B587C7-5EDC-34AB-FBDF-04C6A09F1E8B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6BCFE7-9F98-1FEF-0D47-A1365B4C0F8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35ACAA6-A079-6A82-C807-203B35296BC0}"/>
              </a:ext>
            </a:extLst>
          </p:cNvPr>
          <p:cNvSpPr txBox="1"/>
          <p:nvPr/>
        </p:nvSpPr>
        <p:spPr>
          <a:xfrm>
            <a:off x="-1" y="653483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11 juin 2026</a:t>
            </a:r>
          </a:p>
          <a:p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6182DB5-5D65-D4F6-FE0E-F13438D2E22E}"/>
              </a:ext>
            </a:extLst>
          </p:cNvPr>
          <p:cNvSpPr txBox="1"/>
          <p:nvPr/>
        </p:nvSpPr>
        <p:spPr>
          <a:xfrm>
            <a:off x="4231054" y="6467474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Thierry Blaser</a:t>
            </a:r>
          </a:p>
        </p:txBody>
      </p:sp>
    </p:spTree>
    <p:extLst>
      <p:ext uri="{BB962C8B-B14F-4D97-AF65-F5344CB8AC3E}">
        <p14:creationId xmlns:p14="http://schemas.microsoft.com/office/powerpoint/2010/main" val="29263149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86601-984B-BF2B-6AEC-EBD4E325C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CC93E7C-989E-01D3-3E74-68B3728ABAE5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7DE230-B563-1ACB-D2E2-070668284C2E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65F116E-A6C0-2FE0-ECA8-A77F4A427676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A16CAD-936C-6ECF-3648-49D67D40545C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14425184-2A9B-E6C3-CEB2-746560D9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2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300DB0C5-8D39-F03B-408C-EFF4E3BCB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243B8C04-464F-C3C7-4383-92DDAA09D091}"/>
              </a:ext>
            </a:extLst>
          </p:cNvPr>
          <p:cNvSpPr txBox="1"/>
          <p:nvPr/>
        </p:nvSpPr>
        <p:spPr>
          <a:xfrm>
            <a:off x="1289539" y="2306911"/>
            <a:ext cx="90814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8800" b="1" dirty="0"/>
              <a:t>Entrée en matière</a:t>
            </a:r>
          </a:p>
        </p:txBody>
      </p:sp>
    </p:spTree>
    <p:extLst>
      <p:ext uri="{BB962C8B-B14F-4D97-AF65-F5344CB8AC3E}">
        <p14:creationId xmlns:p14="http://schemas.microsoft.com/office/powerpoint/2010/main" val="286443074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0A7FB-CAC4-3A03-3D31-FFC5E8A65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916D2BA5-3BB0-A313-F9F1-5A7ED55C8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D68A94D-266E-BD8A-D6E8-B2899FC3AB02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A581A-3DD4-8408-5976-C81F7168A600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75D131A-896E-1998-0B9E-1E26390F11D9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7F5844B-8241-7673-87BD-B5EC9199C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3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5D9FBCD-B51D-2A1F-BEF2-0857C62E95DF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303528B-6E98-3B81-EF02-429CC7028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5942" y="1399892"/>
            <a:ext cx="7640116" cy="405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68988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C20C60C-EA3F-087E-804C-6D909D4009E8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3B4877-0D8B-6173-3F13-024E6C6CA2DE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2FCA94C-40EE-4699-34A7-3DD7F6912995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6190E1F-30BF-21E9-7C6B-E70F40CE66BB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7F19004D-EFEC-6EDF-5ADA-EA35CBEE7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4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C9CBA0E7-3E3E-05F6-59D1-02459EB8D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441C820-6BA6-4D7E-D3D9-F89BAC165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804" y="465659"/>
            <a:ext cx="7640116" cy="332468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3EE6185-0C52-F7B0-9A9E-C3B2D25D56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67" y="4104888"/>
            <a:ext cx="7449590" cy="129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99493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A3758-056A-D068-ADFA-E6749CA7D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45A53FF-5DDC-D503-7F67-F21950D330F5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5E56A1-ABCF-B977-6786-12092617E6B2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4BE6234-F68A-7600-7C1E-9418DF9234BB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CB6136C-E5E9-1156-4A5D-50FA060CCBFA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6CE0E208-A1FA-10A9-9949-A0292FEA3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5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9FB1C62-CB9E-6490-5C33-052575B50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8579441-C2A4-8DC1-F04A-8EDCDB59A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042" y="30778"/>
            <a:ext cx="7325113" cy="634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9376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13C95-7EC1-67DE-1235-B9C151AAC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AFFECD-7EDE-2466-6C2E-2B7E6F182FE0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71C9E7-92C5-4154-4660-A03970708C39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7ADEDA-E159-360C-8051-E7C35DA9C3CD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BE5AA9D-DBFD-7A95-0F4F-825C79BBA954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B2D186E4-40E7-9008-4797-1E98778C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6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BC1C041F-7FE7-FF97-B089-782A0FA06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F9737D5-EB2C-516F-C676-4DB1659EE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815" y="259998"/>
            <a:ext cx="7449590" cy="264832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D7223C9E-0B13-B87B-01DC-CE6B2786C7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815" y="3087240"/>
            <a:ext cx="7525800" cy="302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66291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886B9-E364-C0B6-882E-0ADFCDF95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8E91FD-D863-E1BF-6E93-1DCFD581B551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B275CF-A01A-61A3-020C-8F4AE06175FF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9545ABC-D300-8806-7631-B5D15867650A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603F2AF-D6E4-F831-B320-228DEB74EDCF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7D7CC03B-73E2-40B6-8F79-63D10F2DF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7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4B56F3F-E630-AEE1-E93F-78BEA4FE2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173D589-8CB4-35DE-8F4A-8DBA03A66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989" y="936495"/>
            <a:ext cx="8662753" cy="485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2662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78C04-3920-A0A4-58C8-96CFDE764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CC49DE-A8B2-CE75-E25C-AFCAC43D2867}"/>
              </a:ext>
            </a:extLst>
          </p:cNvPr>
          <p:cNvSpPr/>
          <p:nvPr/>
        </p:nvSpPr>
        <p:spPr>
          <a:xfrm rot="16200000">
            <a:off x="5902998" y="564477"/>
            <a:ext cx="390525" cy="12196521"/>
          </a:xfrm>
          <a:prstGeom prst="rect">
            <a:avLst/>
          </a:prstGeom>
          <a:solidFill>
            <a:srgbClr val="ED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843FF3-67B6-577D-A498-5B2E1D0E8A98}"/>
              </a:ext>
            </a:extLst>
          </p:cNvPr>
          <p:cNvSpPr/>
          <p:nvPr/>
        </p:nvSpPr>
        <p:spPr>
          <a:xfrm rot="16200000">
            <a:off x="11156277" y="5822277"/>
            <a:ext cx="390525" cy="1680921"/>
          </a:xfrm>
          <a:prstGeom prst="rect">
            <a:avLst/>
          </a:prstGeom>
          <a:solidFill>
            <a:srgbClr val="279C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A0AD05C-15E3-6061-A3A2-24EF7930C6AE}"/>
              </a:ext>
            </a:extLst>
          </p:cNvPr>
          <p:cNvSpPr txBox="1"/>
          <p:nvPr/>
        </p:nvSpPr>
        <p:spPr>
          <a:xfrm>
            <a:off x="0" y="6488668"/>
            <a:ext cx="41968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Règlement sur la taxe de séjour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F30C6E2-C845-B6B7-F1DF-C3EB8C658B87}"/>
              </a:ext>
            </a:extLst>
          </p:cNvPr>
          <p:cNvSpPr txBox="1"/>
          <p:nvPr/>
        </p:nvSpPr>
        <p:spPr>
          <a:xfrm>
            <a:off x="6255238" y="6519446"/>
            <a:ext cx="46941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600" dirty="0">
                <a:solidFill>
                  <a:schemeClr val="bg1"/>
                </a:solidFill>
                <a:latin typeface="Helvetica" pitchFamily="2" charset="0"/>
              </a:rPr>
              <a:t>Assemblée communale du 11 juin 2026 </a:t>
            </a:r>
          </a:p>
        </p:txBody>
      </p:sp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2D72C168-55D0-AB52-DA9B-A5304BCB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8807" y="6467474"/>
            <a:ext cx="2743200" cy="365125"/>
          </a:xfrm>
        </p:spPr>
        <p:txBody>
          <a:bodyPr/>
          <a:lstStyle/>
          <a:p>
            <a:fld id="{E7A5252D-C49C-4006-A947-0F6A3FC24448}" type="slidenum">
              <a:rPr lang="fr-CH" sz="1600" smtClean="0">
                <a:solidFill>
                  <a:schemeClr val="bg1"/>
                </a:solidFill>
                <a:latin typeface="Helvetica" pitchFamily="2" charset="0"/>
              </a:rPr>
              <a:t>8</a:t>
            </a:fld>
            <a:endParaRPr lang="fr-CH" sz="16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123882C-9AFE-0DB1-7504-34E8E09A2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409" y="93117"/>
            <a:ext cx="1568598" cy="745084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E6C61B5-3A2E-3E4F-BD81-03396BC6DB0B}"/>
              </a:ext>
            </a:extLst>
          </p:cNvPr>
          <p:cNvSpPr txBox="1"/>
          <p:nvPr/>
        </p:nvSpPr>
        <p:spPr>
          <a:xfrm>
            <a:off x="1727200" y="1641231"/>
            <a:ext cx="8315570" cy="28007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bliqueBottomRight"/>
            <a:lightRig rig="threePt" dir="t"/>
          </a:scene3d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r-CH" sz="8800" b="1" dirty="0">
                <a:ln/>
                <a:solidFill>
                  <a:schemeClr val="accent4"/>
                </a:solidFill>
              </a:rPr>
              <a:t>Avez-vous des questions?</a:t>
            </a:r>
          </a:p>
        </p:txBody>
      </p:sp>
    </p:spTree>
    <p:extLst>
      <p:ext uri="{BB962C8B-B14F-4D97-AF65-F5344CB8AC3E}">
        <p14:creationId xmlns:p14="http://schemas.microsoft.com/office/powerpoint/2010/main" val="67115422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</TotalTime>
  <Words>122</Words>
  <Application>Microsoft Office PowerPoint</Application>
  <PresentationFormat>Grand écran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Michael Ostertag</dc:creator>
  <cp:lastModifiedBy>Ntse Mekolo Belinda </cp:lastModifiedBy>
  <cp:revision>129</cp:revision>
  <dcterms:created xsi:type="dcterms:W3CDTF">2023-12-07T08:15:25Z</dcterms:created>
  <dcterms:modified xsi:type="dcterms:W3CDTF">2026-06-02T15:13:56Z</dcterms:modified>
</cp:coreProperties>
</file>