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9CB9"/>
    <a:srgbClr val="EDC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5714" autoAdjust="0"/>
  </p:normalViewPr>
  <p:slideViewPr>
    <p:cSldViewPr snapToGrid="0">
      <p:cViewPr varScale="1">
        <p:scale>
          <a:sx n="105" d="100"/>
          <a:sy n="105" d="100"/>
        </p:scale>
        <p:origin x="750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B235AB-A589-4C89-AD80-BCCE3E1800CE}" type="datetimeFigureOut">
              <a:rPr lang="fr-CH" smtClean="0"/>
              <a:t>10.06.2026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987B0D-5E60-4DFD-AC65-459021E2746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60929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987B0D-5E60-4DFD-AC65-459021E27468}" type="slidenum">
              <a:rPr lang="fr-CH" smtClean="0"/>
              <a:t>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29269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A4FF5-0721-E325-2AAB-C81EBCA3D7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C345A41-9947-3393-39CA-7E126A7D71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09C306C-A179-D308-DCB0-D656E768B3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F738BEF-39C9-24B8-CD8E-D0548DB2BF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987B0D-5E60-4DFD-AC65-459021E27468}" type="slidenum">
              <a:rPr lang="fr-CH" smtClean="0"/>
              <a:t>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255621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E80F5-E3DE-4AF3-9991-8CD5BDACF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C723BE6-A45F-0C54-099F-2DAE9DB085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66A8F0E-9E6D-F956-849A-FC81002DD6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A60CB79-C9F8-B909-584A-884CF03348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987B0D-5E60-4DFD-AC65-459021E27468}" type="slidenum">
              <a:rPr lang="fr-CH" smtClean="0"/>
              <a:t>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82378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A13020-E66E-3B63-F8DF-3F5A04A394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82E4767-BED2-8783-B692-1E19F5DC44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2AE7CF-A76F-E714-6734-F4DD7FE51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10.06.2026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029577-DD10-6951-8558-D94437A9B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452777-E00C-1427-ED10-F2FD3C300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82129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51C1FE-F9D7-D3CB-E463-DECF2E1AE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FD9A810-ED61-B2D3-2D3F-B065B70F78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9B97A7-CCF3-F387-2967-BE5A13329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10.06.2026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F1E118-3D31-6F97-4294-804F1F213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371A7F-C7C2-3100-41D4-F52CD1421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41961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91604C9-8A28-954E-8E77-B1E6E3D4FE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14FED0C-ABC0-3CAC-9E64-1F86F57F5A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25C92E-0600-8D43-AF01-6C06D0FC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10.06.2026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9ECCBD-3801-EDB0-52E5-D6FB9918C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C67CB5-078E-19A5-7F2F-EC62C7128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42197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03A867-0E05-4FB8-6697-467D4092C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3FD804-45F9-0EDA-D15D-941E32B11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E6AF32-4AC1-5CF2-1F8E-1333D70D7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10.06.2026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42D3D2-5770-9BD2-B320-E90235350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537A29-2926-AD5E-9602-A79C9606A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01629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BD4FA8-4F09-ECB9-C655-FF09D28B2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EDEC3BE-7F61-CAFB-D52F-BE104EB7F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526370-F3E4-4A1A-035F-66D253C67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10.06.2026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541A6C-E7E9-B4BC-7B80-4613FC0A0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E2C5014-D367-0E56-B818-45572F3FC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6320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4B9FAF-5426-5912-A05E-941F151B1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7973D9-BE87-6EA3-7C10-F12858CB8C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448318C-ACDE-F8E9-5BFE-9913523483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E328EE-446B-9E0B-3F47-F04E11E26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10.06.2026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5D13753-84BF-71A2-6BD9-DCB31A234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E104E82-0C71-8019-9D72-4470A9C58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95858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C88C70-5906-1885-1373-FAE9434CC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6B656E-7AA7-F9A1-C839-A4C17D0DD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EE2657-A8B0-A1DB-5885-0CE219791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FE66F16-5B48-015E-2CD5-C5F3B61832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3FB2BEB-3ED3-8F1F-2E57-2E8FB47E2B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1E05D3D-2BC7-0AE1-BD79-FE348D3E3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10.06.2026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4AD7787-BC13-1473-A031-8C8D874D5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C748C69-66B8-CF84-78AF-5BEB42C90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97477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2EB651-A914-2FF5-F060-10F435A8E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ECB0610-D961-B531-B421-F980B66DE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10.06.2026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3946C25-86D3-E3F3-FF2B-74908B72B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93774E-1342-B844-3D22-863D1DAD1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32117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061CAC2-3AED-9CF5-5558-CBE8503BF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10.06.2026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8F536D8-4178-4775-D357-2E8578D00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662183C-52EC-7D58-5808-A90F0896C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8944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70DC27-7946-5F7C-6104-19F26CE6B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9BB95F-E830-278A-F887-FC44EE9CE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0CF02E3-EAE5-F628-EB96-64993CE49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3FED826-709A-65CA-6DD7-34867B9AF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10.06.2026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09DB481-6AEB-6EC9-8C6D-C5D117A67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13FC77-2870-B3BB-435D-7940AFD00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94554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42B963-AD39-BC07-1903-52E1A0C14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2B25BD0-5960-679B-6CE4-77FBEAF7DB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C869DBC-BB3C-84A7-0B6D-182F9842E7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2ED6633-3DCD-E9B6-845D-FC43F9DF3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10.06.2026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DEB0092-EBF6-3050-7A95-2652F973A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7A1B2CC-B9C5-CAD5-BA82-B56A487C9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22994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B1660B5-4199-D618-957C-2E5ABD72D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FB7EB99-6ED8-C7C2-BF32-8A472E409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339178-1585-C911-3E82-313B225ABF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DEB6A-AF39-4DF9-90E8-FBA1CEAD8E6A}" type="datetimeFigureOut">
              <a:rPr lang="fr-CH" smtClean="0"/>
              <a:t>10.06.2026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138333-A530-C017-504D-D85D945621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109DA0-323D-C9CA-561E-575EE0F0AF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50297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17144C05-4DFC-6835-F9AB-030FE1F65C91}"/>
              </a:ext>
            </a:extLst>
          </p:cNvPr>
          <p:cNvSpPr txBox="1"/>
          <p:nvPr/>
        </p:nvSpPr>
        <p:spPr>
          <a:xfrm>
            <a:off x="201245" y="2358495"/>
            <a:ext cx="1178950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4800" b="1" dirty="0">
                <a:latin typeface="Helvetica" pitchFamily="2" charset="0"/>
              </a:rPr>
              <a:t>Révision du plan d’aménagement local</a:t>
            </a:r>
          </a:p>
          <a:p>
            <a:pPr algn="ctr"/>
            <a:r>
              <a:rPr lang="fr-CH" sz="5000" b="1" dirty="0">
                <a:latin typeface="Helvetica" pitchFamily="2" charset="0"/>
              </a:rPr>
              <a:t>(PAL)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24A47CE-A5E9-198E-2542-5DA1F65144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392" y="372516"/>
            <a:ext cx="2269215" cy="107787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7B587C7-5EDC-34AB-FBDF-04C6A09F1E8B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6BCFE7-9F98-1FEF-0D47-A1365B4C0F80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35ACAA6-A079-6A82-C807-203B35296BC0}"/>
              </a:ext>
            </a:extLst>
          </p:cNvPr>
          <p:cNvSpPr txBox="1"/>
          <p:nvPr/>
        </p:nvSpPr>
        <p:spPr>
          <a:xfrm>
            <a:off x="-1" y="6534834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11 juin 2026</a:t>
            </a:r>
          </a:p>
          <a:p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31498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69204-DADB-E776-3B25-2B55013D6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2C799A38-15B6-80B5-57B3-9F21CA31D08C}"/>
              </a:ext>
            </a:extLst>
          </p:cNvPr>
          <p:cNvSpPr txBox="1"/>
          <p:nvPr/>
        </p:nvSpPr>
        <p:spPr>
          <a:xfrm>
            <a:off x="201245" y="2358495"/>
            <a:ext cx="1178950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4800" b="1" dirty="0">
                <a:latin typeface="Helvetica" pitchFamily="2" charset="0"/>
              </a:rPr>
              <a:t>Changement du nom : PAL = </a:t>
            </a:r>
            <a:r>
              <a:rPr lang="fr-CH" sz="4800" b="1" dirty="0" err="1">
                <a:latin typeface="Helvetica" pitchFamily="2" charset="0"/>
              </a:rPr>
              <a:t>PACom</a:t>
            </a:r>
            <a:endParaRPr lang="fr-CH" sz="4800" b="1" dirty="0">
              <a:latin typeface="Helvetica" pitchFamily="2" charset="0"/>
            </a:endParaRPr>
          </a:p>
          <a:p>
            <a:pPr algn="ctr"/>
            <a:r>
              <a:rPr lang="fr-CH" sz="4800" b="1" dirty="0">
                <a:latin typeface="Helvetica" pitchFamily="2" charset="0"/>
              </a:rPr>
              <a:t>Plan d’affectation communal</a:t>
            </a:r>
            <a:endParaRPr lang="fr-CH" sz="5000" b="1" dirty="0">
              <a:latin typeface="Helvetica" pitchFamily="2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5D9D6C46-8A31-B7E4-1961-C474A9355D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392" y="372516"/>
            <a:ext cx="2269215" cy="107787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4391A39D-0BF4-E918-D8C6-AD6CD11AD628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884B869-036D-8EC2-5970-4B688B0483E1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B8030B0-BF09-359F-6230-AE87F539F860}"/>
              </a:ext>
            </a:extLst>
          </p:cNvPr>
          <p:cNvSpPr txBox="1"/>
          <p:nvPr/>
        </p:nvSpPr>
        <p:spPr>
          <a:xfrm>
            <a:off x="-1" y="6534834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11 juin 2026</a:t>
            </a:r>
          </a:p>
          <a:p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B5EF402-969D-AAD4-D062-2CDF96A74E29}"/>
              </a:ext>
            </a:extLst>
          </p:cNvPr>
          <p:cNvSpPr txBox="1"/>
          <p:nvPr/>
        </p:nvSpPr>
        <p:spPr>
          <a:xfrm>
            <a:off x="803868" y="5054321"/>
            <a:ext cx="105407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000" dirty="0">
                <a:latin typeface="+mj-lt"/>
              </a:rPr>
              <a:t>Harmonisation des documents des communes avec la nouvelle loi sur l’aménagement du territoire et sur les constructions.</a:t>
            </a:r>
          </a:p>
        </p:txBody>
      </p:sp>
    </p:spTree>
    <p:extLst>
      <p:ext uri="{BB962C8B-B14F-4D97-AF65-F5344CB8AC3E}">
        <p14:creationId xmlns:p14="http://schemas.microsoft.com/office/powerpoint/2010/main" val="341227944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BC892-5C9C-8794-95A3-8D5511B164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532FF085-32B9-BC56-315D-BB2EF0DB3B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392" y="372516"/>
            <a:ext cx="2269215" cy="107787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830D54B-2B9B-E7B2-01AC-57351F78E6FC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4433E41-1A15-9869-FB1E-6C2C7541A65A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60EDB0B-EB39-42C7-E5CF-2C12B397729F}"/>
              </a:ext>
            </a:extLst>
          </p:cNvPr>
          <p:cNvSpPr txBox="1"/>
          <p:nvPr/>
        </p:nvSpPr>
        <p:spPr>
          <a:xfrm>
            <a:off x="-1" y="6534834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11 juin 2026</a:t>
            </a:r>
          </a:p>
          <a:p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3935EF7-5532-8110-3EF6-AAFE6DC13F22}"/>
              </a:ext>
            </a:extLst>
          </p:cNvPr>
          <p:cNvSpPr txBox="1"/>
          <p:nvPr/>
        </p:nvSpPr>
        <p:spPr>
          <a:xfrm>
            <a:off x="201246" y="1517753"/>
            <a:ext cx="1178950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5000" b="1" dirty="0">
                <a:latin typeface="Helvetica" pitchFamily="2" charset="0"/>
              </a:rPr>
              <a:t>Etat d’avancement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56D33AF-C396-B4AE-47A2-73DA09862278}"/>
              </a:ext>
            </a:extLst>
          </p:cNvPr>
          <p:cNvSpPr txBox="1"/>
          <p:nvPr/>
        </p:nvSpPr>
        <p:spPr>
          <a:xfrm>
            <a:off x="1225900" y="2662814"/>
            <a:ext cx="852100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000" dirty="0">
                <a:latin typeface="+mj-lt"/>
              </a:rPr>
              <a:t>Le retour de l’examen préalable du PACOM à été reçu.</a:t>
            </a:r>
          </a:p>
          <a:p>
            <a:endParaRPr lang="fr-CH" sz="2000" dirty="0">
              <a:latin typeface="+mj-lt"/>
            </a:endParaRPr>
          </a:p>
          <a:p>
            <a:r>
              <a:rPr lang="fr-CH" sz="2000" dirty="0">
                <a:latin typeface="+mj-lt"/>
              </a:rPr>
              <a:t>Des adaptations complémentaires sont demandées par la section de l’aménagement du territoire. Certains éléments font l’objet de discussions avec les services cantonaux.</a:t>
            </a:r>
          </a:p>
          <a:p>
            <a:r>
              <a:rPr lang="fr-CH" sz="2000" dirty="0">
                <a:latin typeface="+mj-lt"/>
              </a:rPr>
              <a:t>Le dossier suit son cours. Le Conseil communal veille à préserver les intérêts de la commune et de </a:t>
            </a:r>
            <a:r>
              <a:rPr lang="fr-CH" sz="2000">
                <a:latin typeface="+mj-lt"/>
              </a:rPr>
              <a:t>ses habitants.</a:t>
            </a:r>
          </a:p>
          <a:p>
            <a:endParaRPr lang="fr-CH" sz="2000" dirty="0">
              <a:latin typeface="+mj-lt"/>
            </a:endParaRPr>
          </a:p>
          <a:p>
            <a:r>
              <a:rPr lang="fr-CH" sz="2000" dirty="0">
                <a:latin typeface="+mj-lt"/>
              </a:rPr>
              <a:t>Une séance d’information à l’intention de la population sera organisée avec le bureau mandaté dès que l’autorisation  de mise en dépôt public aura été délivrée.</a:t>
            </a:r>
          </a:p>
        </p:txBody>
      </p:sp>
    </p:spTree>
    <p:extLst>
      <p:ext uri="{BB962C8B-B14F-4D97-AF65-F5344CB8AC3E}">
        <p14:creationId xmlns:p14="http://schemas.microsoft.com/office/powerpoint/2010/main" val="404604738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133</Words>
  <Application>Microsoft Office PowerPoint</Application>
  <PresentationFormat>Grand écran</PresentationFormat>
  <Paragraphs>18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Michael Ostertag</dc:creator>
  <cp:lastModifiedBy>Valerie Jeannerat</cp:lastModifiedBy>
  <cp:revision>143</cp:revision>
  <dcterms:created xsi:type="dcterms:W3CDTF">2023-12-07T08:15:25Z</dcterms:created>
  <dcterms:modified xsi:type="dcterms:W3CDTF">2026-06-10T15:08:25Z</dcterms:modified>
</cp:coreProperties>
</file>